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5.xml" ContentType="application/vnd.openxmlformats-officedocument.presentationml.tags+xml"/>
  <Override PartName="/ppt/notesSlides/notesSlide1.xml" ContentType="application/vnd.openxmlformats-officedocument.presentationml.notesSlide+xml"/>
  <Override PartName="/ppt/tags/tag146.xml" ContentType="application/vnd.openxmlformats-officedocument.presentationml.tags+xml"/>
  <Override PartName="/ppt/notesSlides/notesSlide2.xml" ContentType="application/vnd.openxmlformats-officedocument.presentationml.notesSlide+xml"/>
  <Override PartName="/ppt/tags/tag147.xml" ContentType="application/vnd.openxmlformats-officedocument.presentationml.tags+xml"/>
  <Override PartName="/ppt/notesSlides/notesSlide3.xml" ContentType="application/vnd.openxmlformats-officedocument.presentationml.notesSlide+xml"/>
  <Override PartName="/ppt/tags/tag148.xml" ContentType="application/vnd.openxmlformats-officedocument.presentationml.tags+xml"/>
  <Override PartName="/ppt/notesSlides/notesSlide4.xml" ContentType="application/vnd.openxmlformats-officedocument.presentationml.notesSlide+xml"/>
  <Override PartName="/ppt/tags/tag149.xml" ContentType="application/vnd.openxmlformats-officedocument.presentationml.tags+xml"/>
  <Override PartName="/ppt/notesSlides/notesSlide5.xml" ContentType="application/vnd.openxmlformats-officedocument.presentationml.notesSlide+xml"/>
  <Override PartName="/ppt/tags/tag150.xml" ContentType="application/vnd.openxmlformats-officedocument.presentationml.tags+xml"/>
  <Override PartName="/ppt/notesSlides/notesSlide6.xml" ContentType="application/vnd.openxmlformats-officedocument.presentationml.notesSlide+xml"/>
  <Override PartName="/ppt/tags/tag151.xml" ContentType="application/vnd.openxmlformats-officedocument.presentationml.tags+xml"/>
  <Override PartName="/ppt/notesSlides/notesSlide7.xml" ContentType="application/vnd.openxmlformats-officedocument.presentationml.notesSlide+xml"/>
  <Override PartName="/ppt/tags/tag1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1"/>
  </p:handoutMasterIdLst>
  <p:sldIdLst>
    <p:sldId id="256" r:id="rId2"/>
    <p:sldId id="265" r:id="rId3"/>
    <p:sldId id="293" r:id="rId4"/>
    <p:sldId id="301" r:id="rId5"/>
    <p:sldId id="302" r:id="rId6"/>
    <p:sldId id="303" r:id="rId7"/>
    <p:sldId id="305" r:id="rId8"/>
    <p:sldId id="30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梁 嘉成" initials="梁" lastIdx="1" clrIdx="1">
    <p:extLst>
      <p:ext uri="{19B8F6BF-5375-455C-9EA6-DF929625EA0E}">
        <p15:presenceInfo xmlns:p15="http://schemas.microsoft.com/office/powerpoint/2012/main" userId="d4dcdded3855c4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07" autoAdjust="0"/>
  </p:normalViewPr>
  <p:slideViewPr>
    <p:cSldViewPr snapToGrid="0">
      <p:cViewPr varScale="1">
        <p:scale>
          <a:sx n="104" d="100"/>
          <a:sy n="104" d="100"/>
        </p:scale>
        <p:origin x="732" y="-72"/>
      </p:cViewPr>
      <p:guideLst/>
    </p:cSldViewPr>
  </p:slideViewPr>
  <p:notesTextViewPr>
    <p:cViewPr>
      <p:scale>
        <a:sx n="1" d="1"/>
        <a:sy n="1" d="1"/>
      </p:scale>
      <p:origin x="0" y="0"/>
    </p:cViewPr>
  </p:notesText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887B3B-F71F-4F3F-96B3-56C70D51B9A8}" type="datetimeFigureOut">
              <a:rPr lang="zh-CN" altLang="en-US" smtClean="0"/>
              <a:t>2022/5/29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5BB35-BB11-4A27-A5BC-EF80170C5F3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20CF1-EFDD-49C2-9E44-65801275321D}" type="datetimeFigureOut">
              <a:rPr lang="zh-CN" altLang="en-US" smtClean="0"/>
              <a:t>2022/5/29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27417-2E2F-4759-A4D4-C4FF478C983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627417-2E2F-4759-A4D4-C4FF478C9838}" type="slidenum">
              <a:rPr lang="zh-CN" altLang="en-US" smtClean="0"/>
              <a:t>1</a:t>
            </a:fld>
            <a:endParaRPr lang="zh-CN" altLang="en-US"/>
          </a:p>
        </p:txBody>
      </p:sp>
    </p:spTree>
    <p:extLst>
      <p:ext uri="{BB962C8B-B14F-4D97-AF65-F5344CB8AC3E}">
        <p14:creationId xmlns:p14="http://schemas.microsoft.com/office/powerpoint/2010/main" val="203533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本系统是一个前后端分离的系统，前端采用</a:t>
            </a:r>
            <a:r>
              <a:rPr lang="en-US" altLang="zh-CN" dirty="0"/>
              <a:t>Vue</a:t>
            </a:r>
            <a:r>
              <a:rPr lang="zh-CN" altLang="en-US" dirty="0"/>
              <a:t>编写，后端采用</a:t>
            </a:r>
            <a:r>
              <a:rPr lang="en-US" altLang="zh-CN" dirty="0"/>
              <a:t>Spring</a:t>
            </a:r>
            <a:r>
              <a:rPr lang="zh-CN" altLang="en-US" dirty="0"/>
              <a:t>编写，数据库采用</a:t>
            </a:r>
            <a:r>
              <a:rPr lang="en-US" altLang="zh-CN" dirty="0"/>
              <a:t>Redis</a:t>
            </a:r>
            <a:r>
              <a:rPr lang="zh-CN" altLang="en-US" dirty="0"/>
              <a:t>、</a:t>
            </a:r>
            <a:r>
              <a:rPr lang="en-US" altLang="zh-CN" dirty="0"/>
              <a:t>MySQL</a:t>
            </a:r>
            <a:r>
              <a:rPr lang="zh-CN" altLang="en-US" dirty="0"/>
              <a:t>存储数据。</a:t>
            </a:r>
          </a:p>
        </p:txBody>
      </p:sp>
      <p:sp>
        <p:nvSpPr>
          <p:cNvPr id="4" name="灯片编号占位符 3"/>
          <p:cNvSpPr>
            <a:spLocks noGrp="1"/>
          </p:cNvSpPr>
          <p:nvPr>
            <p:ph type="sldNum" sz="quarter" idx="5"/>
          </p:nvPr>
        </p:nvSpPr>
        <p:spPr/>
        <p:txBody>
          <a:bodyPr/>
          <a:lstStyle/>
          <a:p>
            <a:fld id="{07627417-2E2F-4759-A4D4-C4FF478C9838}" type="slidenum">
              <a:rPr lang="zh-CN" altLang="en-US" smtClean="0"/>
              <a:t>2</a:t>
            </a:fld>
            <a:endParaRPr lang="zh-CN" altLang="en-US"/>
          </a:p>
        </p:txBody>
      </p:sp>
    </p:spTree>
    <p:extLst>
      <p:ext uri="{BB962C8B-B14F-4D97-AF65-F5344CB8AC3E}">
        <p14:creationId xmlns:p14="http://schemas.microsoft.com/office/powerpoint/2010/main" val="424778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用户通过登录进入该系统，该系统包含的主要功能包含用户信息处理、用户仓库管理、图片上传及下载模块。</a:t>
            </a:r>
          </a:p>
        </p:txBody>
      </p:sp>
      <p:sp>
        <p:nvSpPr>
          <p:cNvPr id="4" name="灯片编号占位符 3"/>
          <p:cNvSpPr>
            <a:spLocks noGrp="1"/>
          </p:cNvSpPr>
          <p:nvPr>
            <p:ph type="sldNum" sz="quarter" idx="5"/>
          </p:nvPr>
        </p:nvSpPr>
        <p:spPr/>
        <p:txBody>
          <a:bodyPr/>
          <a:lstStyle/>
          <a:p>
            <a:fld id="{07627417-2E2F-4759-A4D4-C4FF478C9838}" type="slidenum">
              <a:rPr lang="zh-CN" altLang="en-US" smtClean="0"/>
              <a:t>3</a:t>
            </a:fld>
            <a:endParaRPr lang="zh-CN" altLang="en-US"/>
          </a:p>
        </p:txBody>
      </p:sp>
    </p:spTree>
    <p:extLst>
      <p:ext uri="{BB962C8B-B14F-4D97-AF65-F5344CB8AC3E}">
        <p14:creationId xmlns:p14="http://schemas.microsoft.com/office/powerpoint/2010/main" val="3992904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这是本系统所用的主要的技术栈。</a:t>
            </a:r>
          </a:p>
        </p:txBody>
      </p:sp>
      <p:sp>
        <p:nvSpPr>
          <p:cNvPr id="4" name="灯片编号占位符 3"/>
          <p:cNvSpPr>
            <a:spLocks noGrp="1"/>
          </p:cNvSpPr>
          <p:nvPr>
            <p:ph type="sldNum" sz="quarter" idx="5"/>
          </p:nvPr>
        </p:nvSpPr>
        <p:spPr/>
        <p:txBody>
          <a:bodyPr/>
          <a:lstStyle/>
          <a:p>
            <a:fld id="{07627417-2E2F-4759-A4D4-C4FF478C9838}" type="slidenum">
              <a:rPr lang="zh-CN" altLang="en-US" smtClean="0"/>
              <a:t>4</a:t>
            </a:fld>
            <a:endParaRPr lang="zh-CN" altLang="en-US"/>
          </a:p>
        </p:txBody>
      </p:sp>
    </p:spTree>
    <p:extLst>
      <p:ext uri="{BB962C8B-B14F-4D97-AF65-F5344CB8AC3E}">
        <p14:creationId xmlns:p14="http://schemas.microsoft.com/office/powerpoint/2010/main" val="507327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本系统的难点分为两部分，</a:t>
            </a:r>
            <a:endParaRPr lang="en-US" altLang="zh-CN" dirty="0"/>
          </a:p>
          <a:p>
            <a:r>
              <a:rPr lang="zh-CN" altLang="en-US" dirty="0"/>
              <a:t>一是如何解决图像处理的问题，图像处理这里采用</a:t>
            </a:r>
            <a:r>
              <a:rPr lang="en-US" altLang="zh-CN" dirty="0"/>
              <a:t>YOLOv5</a:t>
            </a:r>
            <a:r>
              <a:rPr lang="zh-CN" altLang="en-US" dirty="0"/>
              <a:t>进行，这里，图像处理占用系统资源很大，且采用</a:t>
            </a:r>
            <a:r>
              <a:rPr lang="en-US" altLang="zh-CN" dirty="0"/>
              <a:t>Python</a:t>
            </a:r>
            <a:r>
              <a:rPr lang="zh-CN" altLang="en-US" dirty="0"/>
              <a:t>编写，本系统采用</a:t>
            </a:r>
            <a:r>
              <a:rPr lang="en-US" altLang="zh-CN" dirty="0"/>
              <a:t>Socket</a:t>
            </a:r>
            <a:r>
              <a:rPr lang="zh-CN" altLang="en-US" dirty="0"/>
              <a:t>保证了系统的统一性，多线程和锁的方式保证了系统能及时的反馈用户信息并正常的完成处理图像的命令。</a:t>
            </a:r>
            <a:endParaRPr lang="en-US" altLang="zh-CN" dirty="0"/>
          </a:p>
          <a:p>
            <a:r>
              <a:rPr lang="zh-CN" altLang="en-US" dirty="0"/>
              <a:t>二是数据库处理部分，需要</a:t>
            </a:r>
            <a:r>
              <a:rPr lang="en-US" altLang="zh-CN" dirty="0"/>
              <a:t>Redis</a:t>
            </a:r>
            <a:r>
              <a:rPr lang="zh-CN" altLang="en-US" dirty="0"/>
              <a:t>做缓存，为尽可能保证数据一致性问题，需要在进行更新操作时先更新数据库信息，再删除</a:t>
            </a:r>
            <a:r>
              <a:rPr lang="en-US" altLang="zh-CN" dirty="0"/>
              <a:t>Redis</a:t>
            </a:r>
            <a:r>
              <a:rPr lang="zh-CN" altLang="en-US" dirty="0"/>
              <a:t>缓存信息。</a:t>
            </a:r>
          </a:p>
        </p:txBody>
      </p:sp>
      <p:sp>
        <p:nvSpPr>
          <p:cNvPr id="4" name="灯片编号占位符 3"/>
          <p:cNvSpPr>
            <a:spLocks noGrp="1"/>
          </p:cNvSpPr>
          <p:nvPr>
            <p:ph type="sldNum" sz="quarter" idx="5"/>
          </p:nvPr>
        </p:nvSpPr>
        <p:spPr/>
        <p:txBody>
          <a:bodyPr/>
          <a:lstStyle/>
          <a:p>
            <a:fld id="{07627417-2E2F-4759-A4D4-C4FF478C9838}" type="slidenum">
              <a:rPr lang="zh-CN" altLang="en-US" smtClean="0"/>
              <a:t>5</a:t>
            </a:fld>
            <a:endParaRPr lang="zh-CN" altLang="en-US"/>
          </a:p>
        </p:txBody>
      </p:sp>
    </p:spTree>
    <p:extLst>
      <p:ext uri="{BB962C8B-B14F-4D97-AF65-F5344CB8AC3E}">
        <p14:creationId xmlns:p14="http://schemas.microsoft.com/office/powerpoint/2010/main" val="1748713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这是图像处理部分采用</a:t>
            </a:r>
            <a:r>
              <a:rPr lang="en-US" altLang="zh-CN" dirty="0"/>
              <a:t>YOLOv5</a:t>
            </a:r>
            <a:r>
              <a:rPr lang="zh-CN" altLang="en-US" dirty="0"/>
              <a:t>进行训练的一些初始参数，采用</a:t>
            </a:r>
            <a:r>
              <a:rPr lang="en-US" altLang="zh-CN" sz="1200" b="1" dirty="0">
                <a:latin typeface="微软雅黑" panose="020B0503020204020204" charset="-122"/>
                <a:ea typeface="微软雅黑" panose="020B0503020204020204" charset="-122"/>
              </a:rPr>
              <a:t>Label </a:t>
            </a:r>
            <a:r>
              <a:rPr lang="en-US" altLang="zh-CN" sz="1200" b="1" dirty="0" err="1">
                <a:latin typeface="微软雅黑" panose="020B0503020204020204" charset="-122"/>
                <a:ea typeface="微软雅黑" panose="020B0503020204020204" charset="-122"/>
              </a:rPr>
              <a:t>Img</a:t>
            </a:r>
            <a:r>
              <a:rPr lang="zh-CN" altLang="en-US" sz="1200" b="1" dirty="0">
                <a:latin typeface="微软雅黑" panose="020B0503020204020204" charset="-122"/>
                <a:ea typeface="微软雅黑" panose="020B0503020204020204" charset="-122"/>
              </a:rPr>
              <a:t>对图像进行标记后，进行训练。</a:t>
            </a:r>
            <a:endParaRPr lang="zh-CN" altLang="en-US" dirty="0"/>
          </a:p>
        </p:txBody>
      </p:sp>
      <p:sp>
        <p:nvSpPr>
          <p:cNvPr id="4" name="灯片编号占位符 3"/>
          <p:cNvSpPr>
            <a:spLocks noGrp="1"/>
          </p:cNvSpPr>
          <p:nvPr>
            <p:ph type="sldNum" sz="quarter" idx="5"/>
          </p:nvPr>
        </p:nvSpPr>
        <p:spPr/>
        <p:txBody>
          <a:bodyPr/>
          <a:lstStyle/>
          <a:p>
            <a:fld id="{07627417-2E2F-4759-A4D4-C4FF478C9838}" type="slidenum">
              <a:rPr lang="zh-CN" altLang="en-US" smtClean="0"/>
              <a:t>6</a:t>
            </a:fld>
            <a:endParaRPr lang="zh-CN" altLang="en-US"/>
          </a:p>
        </p:txBody>
      </p:sp>
    </p:spTree>
    <p:extLst>
      <p:ext uri="{BB962C8B-B14F-4D97-AF65-F5344CB8AC3E}">
        <p14:creationId xmlns:p14="http://schemas.microsoft.com/office/powerpoint/2010/main" val="4161836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这是推理后的结果的部分展示。</a:t>
            </a:r>
          </a:p>
        </p:txBody>
      </p:sp>
      <p:sp>
        <p:nvSpPr>
          <p:cNvPr id="4" name="灯片编号占位符 3"/>
          <p:cNvSpPr>
            <a:spLocks noGrp="1"/>
          </p:cNvSpPr>
          <p:nvPr>
            <p:ph type="sldNum" sz="quarter" idx="5"/>
          </p:nvPr>
        </p:nvSpPr>
        <p:spPr/>
        <p:txBody>
          <a:bodyPr/>
          <a:lstStyle/>
          <a:p>
            <a:fld id="{07627417-2E2F-4759-A4D4-C4FF478C9838}" type="slidenum">
              <a:rPr lang="zh-CN" altLang="en-US" smtClean="0"/>
              <a:t>7</a:t>
            </a:fld>
            <a:endParaRPr lang="zh-CN" altLang="en-US"/>
          </a:p>
        </p:txBody>
      </p:sp>
    </p:spTree>
    <p:extLst>
      <p:ext uri="{BB962C8B-B14F-4D97-AF65-F5344CB8AC3E}">
        <p14:creationId xmlns:p14="http://schemas.microsoft.com/office/powerpoint/2010/main" val="124168325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3.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2.png"/><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Master" Target="../slideMasters/slideMaster1.xml"/><Relationship Id="rId5" Type="http://schemas.openxmlformats.org/officeDocument/2006/relationships/tags" Target="../tags/tag81.xml"/><Relationship Id="rId4" Type="http://schemas.openxmlformats.org/officeDocument/2006/relationships/tags" Target="../tags/tag80.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2.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1.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11.png"/><Relationship Id="rId5" Type="http://schemas.openxmlformats.org/officeDocument/2006/relationships/tags" Target="../tags/tag86.xml"/><Relationship Id="rId10" Type="http://schemas.openxmlformats.org/officeDocument/2006/relationships/slideMaster" Target="../slideMasters/slideMaster1.xml"/><Relationship Id="rId4" Type="http://schemas.openxmlformats.org/officeDocument/2006/relationships/tags" Target="../tags/tag85.xml"/><Relationship Id="rId9" Type="http://schemas.openxmlformats.org/officeDocument/2006/relationships/tags" Target="../tags/tag9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12.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Master" Target="../slideMasters/slideMaster1.xml"/><Relationship Id="rId5" Type="http://schemas.openxmlformats.org/officeDocument/2006/relationships/tags" Target="../tags/tag95.xml"/><Relationship Id="rId4" Type="http://schemas.openxmlformats.org/officeDocument/2006/relationships/tags" Target="../tags/tag94.xml"/></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5" Type="http://schemas.openxmlformats.org/officeDocument/2006/relationships/tags" Target="../tags/tag107.xml"/><Relationship Id="rId10" Type="http://schemas.openxmlformats.org/officeDocument/2006/relationships/image" Target="../media/image9.png"/><Relationship Id="rId4" Type="http://schemas.openxmlformats.org/officeDocument/2006/relationships/tags" Target="../tags/tag106.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10" Type="http://schemas.openxmlformats.org/officeDocument/2006/relationships/image" Target="../media/image9.png"/><Relationship Id="rId4" Type="http://schemas.openxmlformats.org/officeDocument/2006/relationships/tags" Target="../tags/tag114.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26.xml"/><Relationship Id="rId3" Type="http://schemas.openxmlformats.org/officeDocument/2006/relationships/tags" Target="../tags/tag121.xml"/><Relationship Id="rId7" Type="http://schemas.openxmlformats.org/officeDocument/2006/relationships/tags" Target="../tags/tag125.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10" Type="http://schemas.openxmlformats.org/officeDocument/2006/relationships/image" Target="../media/image14.png"/><Relationship Id="rId4" Type="http://schemas.openxmlformats.org/officeDocument/2006/relationships/tags" Target="../tags/tag122.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34.xml"/><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image" Target="../media/image15.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slideMaster" Target="../slideMasters/slideMaster1.xml"/><Relationship Id="rId5" Type="http://schemas.openxmlformats.org/officeDocument/2006/relationships/tags" Target="../tags/tag131.xml"/><Relationship Id="rId10" Type="http://schemas.openxmlformats.org/officeDocument/2006/relationships/tags" Target="../tags/tag136.xml"/><Relationship Id="rId4" Type="http://schemas.openxmlformats.org/officeDocument/2006/relationships/tags" Target="../tags/tag130.xml"/><Relationship Id="rId9" Type="http://schemas.openxmlformats.org/officeDocument/2006/relationships/tags" Target="../tags/tag135.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17.png"/><Relationship Id="rId5" Type="http://schemas.openxmlformats.org/officeDocument/2006/relationships/tags" Target="../tags/tag141.xml"/><Relationship Id="rId10" Type="http://schemas.openxmlformats.org/officeDocument/2006/relationships/image" Target="../media/image16.png"/><Relationship Id="rId4" Type="http://schemas.openxmlformats.org/officeDocument/2006/relationships/tags" Target="../tags/tag140.xml"/><Relationship Id="rId9"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1.xml"/><Relationship Id="rId7"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6.png"/><Relationship Id="rId5" Type="http://schemas.openxmlformats.org/officeDocument/2006/relationships/tags" Target="../tags/tag35.xml"/><Relationship Id="rId10" Type="http://schemas.openxmlformats.org/officeDocument/2006/relationships/image" Target="../media/image5.png"/><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5.png"/><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6.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slideMaster" Target="../slideMasters/slideMaster1.xml"/><Relationship Id="rId5" Type="http://schemas.openxmlformats.org/officeDocument/2006/relationships/tags" Target="../tags/tag43.xml"/><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7.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image" Target="../media/image9.png"/><Relationship Id="rId4" Type="http://schemas.openxmlformats.org/officeDocument/2006/relationships/tags" Target="../tags/tag73.xml"/><Relationship Id="rId9"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0" y="0"/>
            <a:ext cx="12192000" cy="7454900"/>
            <a:chOff x="0" y="0"/>
            <a:chExt cx="19200" cy="11740"/>
          </a:xfrm>
        </p:grpSpPr>
        <p:grpSp>
          <p:nvGrpSpPr>
            <p:cNvPr id="6" name="组合 5"/>
            <p:cNvGrpSpPr/>
            <p:nvPr userDrawn="1">
              <p:custDataLst>
                <p:tags r:id="rId9"/>
              </p:custDataLst>
            </p:nvPr>
          </p:nvGrpSpPr>
          <p:grpSpPr>
            <a:xfrm>
              <a:off x="0" y="0"/>
              <a:ext cx="19200" cy="3223"/>
              <a:chOff x="0" y="0"/>
              <a:chExt cx="12192000" cy="2046605"/>
            </a:xfrm>
          </p:grpSpPr>
          <p:pic>
            <p:nvPicPr>
              <p:cNvPr id="7" name="图片 6"/>
              <p:cNvPicPr>
                <a:picLocks noChangeAspect="1"/>
              </p:cNvPicPr>
              <p:nvPr userDrawn="1">
                <p:custDataLst>
                  <p:tags r:id="rId11"/>
                </p:custDataLst>
              </p:nvPr>
            </p:nvPicPr>
            <p:blipFill>
              <a:blip r:embed="rId14"/>
              <a:stretch>
                <a:fillRect/>
              </a:stretch>
            </p:blipFill>
            <p:spPr>
              <a:xfrm>
                <a:off x="0" y="0"/>
                <a:ext cx="12192000" cy="2046605"/>
              </a:xfrm>
              <a:prstGeom prst="rect">
                <a:avLst/>
              </a:prstGeom>
            </p:spPr>
          </p:pic>
          <p:pic>
            <p:nvPicPr>
              <p:cNvPr id="9" name="图片 8"/>
              <p:cNvPicPr>
                <a:picLocks noChangeAspect="1"/>
              </p:cNvPicPr>
              <p:nvPr userDrawn="1">
                <p:custDataLst>
                  <p:tags r:id="rId12"/>
                </p:custDataLst>
              </p:nvPr>
            </p:nvPicPr>
            <p:blipFill rotWithShape="1">
              <a:blip r:embed="rId15"/>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10"/>
              </p:custDataLst>
            </p:nvPr>
          </p:nvPicPr>
          <p:blipFill>
            <a:blip r:embed="rId16"/>
            <a:stretch>
              <a:fillRect/>
            </a:stretch>
          </p:blipFill>
          <p:spPr>
            <a:xfrm>
              <a:off x="0" y="9728"/>
              <a:ext cx="19200" cy="2012"/>
            </a:xfrm>
            <a:prstGeom prst="rect">
              <a:avLst/>
            </a:prstGeom>
          </p:spPr>
        </p:pic>
      </p:grpSp>
      <p:sp>
        <p:nvSpPr>
          <p:cNvPr id="16" name="日期占位符 15"/>
          <p:cNvSpPr>
            <a:spLocks noGrp="1"/>
          </p:cNvSpPr>
          <p:nvPr>
            <p:ph type="dt" sz="half" idx="10"/>
            <p:custDataLst>
              <p:tags r:id="rId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t>2022/5/29</a:t>
            </a:fld>
            <a:endParaRPr lang="zh-CN" altLang="en-US"/>
          </a:p>
        </p:txBody>
      </p:sp>
      <p:sp>
        <p:nvSpPr>
          <p:cNvPr id="17" name="页脚占位符 16"/>
          <p:cNvSpPr>
            <a:spLocks noGrp="1"/>
          </p:cNvSpPr>
          <p:nvPr>
            <p:ph type="ftr" sz="quarter" idx="11"/>
            <p:custDataLst>
              <p:tags r:id="rId3"/>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3" name="副标题 2"/>
          <p:cNvSpPr>
            <a:spLocks noGrp="1"/>
          </p:cNvSpPr>
          <p:nvPr>
            <p:ph type="subTitle" idx="1" hasCustomPrompt="1"/>
            <p:custDataLst>
              <p:tags r:id="rId5"/>
            </p:custDataLst>
          </p:nvPr>
        </p:nvSpPr>
        <p:spPr>
          <a:xfrm>
            <a:off x="2216785" y="3503930"/>
            <a:ext cx="7759065" cy="491490"/>
          </a:xfrm>
        </p:spPr>
        <p:txBody>
          <a:bodyPr lIns="90000" tIns="46800" rIns="90000" bIns="46800">
            <a:normAutofit/>
          </a:bodyPr>
          <a:lstStyle>
            <a:lvl1pPr marL="0" indent="0" algn="ctr" eaLnBrk="1" fontAlgn="auto" latinLnBrk="0" hangingPunct="1">
              <a:lnSpc>
                <a:spcPct val="100000"/>
              </a:lnSpc>
              <a:buNone/>
              <a:defRPr sz="20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2" name="标题 1"/>
          <p:cNvSpPr>
            <a:spLocks noGrp="1"/>
          </p:cNvSpPr>
          <p:nvPr>
            <p:ph type="ctrTitle" hasCustomPrompt="1"/>
            <p:custDataLst>
              <p:tags r:id="rId6"/>
            </p:custDataLst>
          </p:nvPr>
        </p:nvSpPr>
        <p:spPr>
          <a:xfrm>
            <a:off x="2216468" y="2292046"/>
            <a:ext cx="7759065" cy="1150960"/>
          </a:xfrm>
        </p:spPr>
        <p:txBody>
          <a:bodyPr lIns="90000" tIns="46800" rIns="90000" bIns="46800" anchor="b" anchorCtr="0">
            <a:noAutofit/>
          </a:bodyPr>
          <a:lstStyle>
            <a:lvl1pPr algn="ctr">
              <a:defRPr sz="6000" spc="600" baseline="0">
                <a:solidFill>
                  <a:schemeClr val="accent1"/>
                </a:solidFill>
                <a:ea typeface="汉仪旗黑-85S" panose="00020600040101010101" pitchFamily="18" charset="-122"/>
              </a:defRPr>
            </a:lvl1pPr>
          </a:lstStyle>
          <a:p>
            <a:r>
              <a:rPr lang="zh-CN" altLang="en-US" dirty="0"/>
              <a:t>单击此处编辑标题</a:t>
            </a:r>
          </a:p>
        </p:txBody>
      </p:sp>
      <p:sp>
        <p:nvSpPr>
          <p:cNvPr id="5" name="文本占位符 4"/>
          <p:cNvSpPr>
            <a:spLocks noGrp="1"/>
          </p:cNvSpPr>
          <p:nvPr>
            <p:ph type="body" sz="quarter" idx="13" hasCustomPrompt="1"/>
            <p:custDataLst>
              <p:tags r:id="rId7"/>
            </p:custDataLst>
          </p:nvPr>
        </p:nvSpPr>
        <p:spPr>
          <a:xfrm>
            <a:off x="4511039" y="4490846"/>
            <a:ext cx="1383093"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14" name="文本占位符 13"/>
          <p:cNvSpPr>
            <a:spLocks noGrp="1"/>
          </p:cNvSpPr>
          <p:nvPr>
            <p:ph type="body" sz="quarter" idx="14" hasCustomPrompt="1"/>
            <p:custDataLst>
              <p:tags r:id="rId8"/>
            </p:custDataLst>
          </p:nvPr>
        </p:nvSpPr>
        <p:spPr>
          <a:xfrm>
            <a:off x="6096000" y="4490846"/>
            <a:ext cx="1383092"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7"/>
          <a:stretch>
            <a:fillRect/>
          </a:stretch>
        </p:blipFill>
        <p:spPr>
          <a:xfrm>
            <a:off x="0" y="-15240"/>
            <a:ext cx="12192000" cy="2046605"/>
          </a:xfrm>
          <a:prstGeom prst="rect">
            <a:avLst/>
          </a:prstGeom>
        </p:spPr>
      </p:pic>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11"/>
          <a:stretch>
            <a:fillRect/>
          </a:stretch>
        </p:blipFill>
        <p:spPr>
          <a:xfrm>
            <a:off x="0" y="6177281"/>
            <a:ext cx="12192000" cy="1165911"/>
          </a:xfrm>
          <a:prstGeom prst="rect">
            <a:avLst/>
          </a:prstGeom>
        </p:spPr>
      </p:pic>
      <p:pic>
        <p:nvPicPr>
          <p:cNvPr id="6" name="图片 5"/>
          <p:cNvPicPr>
            <a:picLocks noChangeAspect="1"/>
          </p:cNvPicPr>
          <p:nvPr>
            <p:custDataLst>
              <p:tags r:id="rId2"/>
            </p:custDataLst>
          </p:nvPr>
        </p:nvPicPr>
        <p:blipFill>
          <a:blip r:embed="rId12"/>
          <a:stretch>
            <a:fillRect/>
          </a:stretch>
        </p:blipFill>
        <p:spPr>
          <a:xfrm>
            <a:off x="0" y="35560"/>
            <a:ext cx="12192000" cy="2046605"/>
          </a:xfrm>
          <a:prstGeom prst="rect">
            <a:avLst/>
          </a:prstGeom>
        </p:spPr>
      </p:pic>
      <p:sp>
        <p:nvSpPr>
          <p:cNvPr id="2" name="标题 1"/>
          <p:cNvSpPr>
            <a:spLocks noGrp="1"/>
          </p:cNvSpPr>
          <p:nvPr>
            <p:ph type="title" hasCustomPrompt="1"/>
            <p:custDataLst>
              <p:tags r:id="rId3"/>
            </p:custDataLst>
          </p:nvPr>
        </p:nvSpPr>
        <p:spPr>
          <a:xfrm>
            <a:off x="3125639" y="2421777"/>
            <a:ext cx="594072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pic>
        <p:nvPicPr>
          <p:cNvPr id="9" name="图片 8"/>
          <p:cNvPicPr>
            <a:picLocks noChangeAspect="1"/>
          </p:cNvPicPr>
          <p:nvPr>
            <p:custDataLst>
              <p:tags r:id="rId7"/>
            </p:custDataLst>
          </p:nvPr>
        </p:nvPicPr>
        <p:blipFill rotWithShape="1">
          <a:blip r:embed="rId13"/>
          <a:srcRect/>
          <a:stretch>
            <a:fillRect/>
          </a:stretch>
        </p:blipFill>
        <p:spPr>
          <a:xfrm>
            <a:off x="0" y="-3"/>
            <a:ext cx="12192000" cy="1704978"/>
          </a:xfrm>
          <a:prstGeom prst="rect">
            <a:avLst/>
          </a:prstGeom>
        </p:spPr>
      </p:pic>
      <p:sp>
        <p:nvSpPr>
          <p:cNvPr id="13" name="文本占位符 12"/>
          <p:cNvSpPr>
            <a:spLocks noGrp="1"/>
          </p:cNvSpPr>
          <p:nvPr>
            <p:ph type="body" sz="quarter" idx="13" hasCustomPrompt="1"/>
            <p:custDataLst>
              <p:tags r:id="rId8"/>
            </p:custDataLst>
          </p:nvPr>
        </p:nvSpPr>
        <p:spPr>
          <a:xfrm>
            <a:off x="4632702" y="4417887"/>
            <a:ext cx="1302101" cy="485285"/>
          </a:xfrm>
          <a:solidFill>
            <a:schemeClr val="accent1"/>
          </a:solidFill>
        </p:spPr>
        <p:txBody>
          <a:bodyPr/>
          <a:lstStyle>
            <a:lvl1pPr marL="0" indent="0" algn="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15" name="文本占位符 14"/>
          <p:cNvSpPr>
            <a:spLocks noGrp="1"/>
          </p:cNvSpPr>
          <p:nvPr>
            <p:ph type="body" sz="quarter" idx="14" hasCustomPrompt="1"/>
            <p:custDataLst>
              <p:tags r:id="rId9"/>
            </p:custDataLst>
          </p:nvPr>
        </p:nvSpPr>
        <p:spPr>
          <a:xfrm>
            <a:off x="6257198" y="4417887"/>
            <a:ext cx="1302102" cy="485285"/>
          </a:xfrm>
          <a:ln>
            <a:solidFill>
              <a:schemeClr val="accent1"/>
            </a:solidFill>
          </a:ln>
        </p:spPr>
        <p:txBody>
          <a:bodyPr/>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lvl1pPr>
              <a:defRPr baseline="0">
                <a:latin typeface="微软雅黑" panose="020B0503020204020204" charset="-122"/>
              </a:defRPr>
            </a:lvl1pPr>
          </a:lstStyle>
          <a:p>
            <a:fld id="{49AE70B2-8BF9-45C0-BB95-33D1B9D3A854}" type="slidenum">
              <a:rPr lang="zh-CN" altLang="en-US" smtClean="0"/>
              <a:t>‹#›</a:t>
            </a:fld>
            <a:endParaRPr lang="zh-CN" altLang="en-US" dirty="0"/>
          </a:p>
        </p:txBody>
      </p:sp>
      <p:pic>
        <p:nvPicPr>
          <p:cNvPr id="18" name="图片 17"/>
          <p:cNvPicPr>
            <a:picLocks noChangeAspect="1"/>
          </p:cNvPicPr>
          <p:nvPr>
            <p:custDataLst>
              <p:tags r:id="rId5"/>
            </p:custDataLst>
          </p:nvPr>
        </p:nvPicPr>
        <p:blipFill>
          <a:blip r:embed="rId7"/>
          <a:stretch>
            <a:fillRect/>
          </a:stretch>
        </p:blipFill>
        <p:spPr>
          <a:xfrm>
            <a:off x="0" y="6177281"/>
            <a:ext cx="12192000" cy="131520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p:custDataLst>
              <p:tags r:id="rId1"/>
            </p:custDataLst>
          </p:nvPr>
        </p:nvSpPr>
        <p:spPr>
          <a:xfrm>
            <a:off x="286385" y="273050"/>
            <a:ext cx="11616055"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charset="-122"/>
              <a:sym typeface="+mn-ea"/>
            </a:endParaRPr>
          </a:p>
        </p:txBody>
      </p:sp>
      <p:sp>
        <p:nvSpPr>
          <p:cNvPr id="3" name="日期占位符 2"/>
          <p:cNvSpPr>
            <a:spLocks noGrp="1"/>
          </p:cNvSpPr>
          <p:nvPr>
            <p:ph type="dt" sz="half" idx="10"/>
            <p:custDataLst>
              <p:tags r:id="rId2"/>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2022/5/29</a:t>
            </a:fld>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pic>
        <p:nvPicPr>
          <p:cNvPr id="10" name="图片 9" descr="C:\Users\kingsoft\Desktop\图片7副本.png图片7副本"/>
          <p:cNvPicPr>
            <a:picLocks noChangeAspect="1"/>
          </p:cNvPicPr>
          <p:nvPr>
            <p:custDataLst>
              <p:tags r:id="rId7"/>
            </p:custDataLst>
          </p:nvPr>
        </p:nvPicPr>
        <p:blipFill rotWithShape="1">
          <a:blip r:embed="rId9"/>
          <a:srcRect/>
          <a:stretch>
            <a:fillRect/>
          </a:stretch>
        </p:blipFill>
        <p:spPr>
          <a:xfrm flipH="1">
            <a:off x="7072603" y="4933186"/>
            <a:ext cx="4829835" cy="165176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1"/>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accent1"/>
              </a:solidFill>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pic>
        <p:nvPicPr>
          <p:cNvPr id="10" name="图片 9" descr="C:\Users\kingsoft\Desktop\图片7副本.png图片7副本"/>
          <p:cNvPicPr>
            <a:picLocks noChangeAspect="1"/>
          </p:cNvPicPr>
          <p:nvPr>
            <p:custDataLst>
              <p:tags r:id="rId8"/>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pic>
        <p:nvPicPr>
          <p:cNvPr id="16" name="图片 15" descr="C:\Users\kingsoft\Desktop\图片7副本.png图片7副本"/>
          <p:cNvPicPr>
            <a:picLocks noChangeAspect="1"/>
          </p:cNvPicPr>
          <p:nvPr>
            <p:custDataLst>
              <p:tags r:id="rId8"/>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a:blip r:embed="rId10"/>
          <a:stretch>
            <a:fillRect/>
          </a:stretch>
        </p:blipFill>
        <p:spPr>
          <a:xfrm>
            <a:off x="3810" y="0"/>
            <a:ext cx="12192000" cy="1975485"/>
          </a:xfrm>
          <a:prstGeom prst="rect">
            <a:avLst/>
          </a:prstGeom>
        </p:spPr>
      </p:pic>
      <p:sp>
        <p:nvSpPr>
          <p:cNvPr id="13" name="矩形 12"/>
          <p:cNvSpPr/>
          <p:nvPr>
            <p:custDataLst>
              <p:tags r:id="rId2"/>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a:blip r:embed="rId12"/>
          <a:stretch>
            <a:fillRect/>
          </a:stretch>
        </p:blipFill>
        <p:spPr>
          <a:xfrm>
            <a:off x="0" y="6242387"/>
            <a:ext cx="12192000" cy="1231226"/>
          </a:xfrm>
          <a:prstGeom prst="rect">
            <a:avLst/>
          </a:prstGeom>
        </p:spPr>
      </p:pic>
      <p:sp>
        <p:nvSpPr>
          <p:cNvPr id="15" name="矩形 14"/>
          <p:cNvSpPr/>
          <p:nvPr>
            <p:custDataLst>
              <p:tags r:id="rId2"/>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sz="28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7" name="内容占位符 6"/>
          <p:cNvSpPr>
            <a:spLocks noGrp="1"/>
          </p:cNvSpPr>
          <p:nvPr>
            <p:ph sz="quarter" idx="13"/>
            <p:custDataLst>
              <p:tags r:id="rId4"/>
            </p:custDataLst>
          </p:nvPr>
        </p:nvSpPr>
        <p:spPr>
          <a:xfrm>
            <a:off x="579600" y="1663200"/>
            <a:ext cx="53424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p:custDataLst>
              <p:tags r:id="rId1"/>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pic>
        <p:nvPicPr>
          <p:cNvPr id="9" name="图片 8" descr="C:\Users\kingsoft\Desktop\图片7副本.png图片7副本"/>
          <p:cNvPicPr>
            <a:picLocks noChangeAspect="1"/>
          </p:cNvPicPr>
          <p:nvPr>
            <p:custDataLst>
              <p:tags r:id="rId5"/>
            </p:custDataLst>
          </p:nvPr>
        </p:nvPicPr>
        <p:blipFill rotWithShape="1">
          <a:blip r:embed="rId10"/>
          <a:srcRect/>
          <a:stretch>
            <a:fillRect/>
          </a:stretch>
        </p:blipFill>
        <p:spPr>
          <a:xfrm flipH="1">
            <a:off x="8429082" y="4917233"/>
            <a:ext cx="3762917" cy="981917"/>
          </a:xfrm>
          <a:prstGeom prst="rect">
            <a:avLst/>
          </a:prstGeom>
        </p:spPr>
      </p:pic>
      <p:pic>
        <p:nvPicPr>
          <p:cNvPr id="10" name="图片 9" descr="C:\Users\kingsoft\Desktop\图片7副本.png图片7副本"/>
          <p:cNvPicPr>
            <a:picLocks noChangeAspect="1"/>
          </p:cNvPicPr>
          <p:nvPr>
            <p:custDataLst>
              <p:tags r:id="rId6"/>
            </p:custDataLst>
          </p:nvPr>
        </p:nvPicPr>
        <p:blipFill rotWithShape="1">
          <a:blip r:embed="rId11"/>
          <a:srcRect/>
          <a:stretch>
            <a:fillRect/>
          </a:stretch>
        </p:blipFill>
        <p:spPr>
          <a:xfrm rot="10800000" flipH="1">
            <a:off x="0" y="398"/>
            <a:ext cx="4713605" cy="1229995"/>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7" name="图片 6"/>
          <p:cNvPicPr>
            <a:picLocks noChangeAspect="1"/>
          </p:cNvPicPr>
          <p:nvPr>
            <p:custDataLst>
              <p:tags r:id="rId6"/>
            </p:custDataLst>
          </p:nvPr>
        </p:nvPicPr>
        <p:blipFill>
          <a:blip r:embed="rId8"/>
          <a:stretch>
            <a:fillRect/>
          </a:stretch>
        </p:blipFill>
        <p:spPr>
          <a:xfrm>
            <a:off x="0" y="6177281"/>
            <a:ext cx="12192000" cy="132453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a:stretch>
            <a:fillRect/>
          </a:stretch>
        </p:blipFill>
        <p:spPr>
          <a:xfrm>
            <a:off x="0" y="35560"/>
            <a:ext cx="12192000" cy="2046605"/>
          </a:xfrm>
          <a:prstGeom prst="rect">
            <a:avLst/>
          </a:prstGeom>
        </p:spPr>
      </p:pic>
      <p:sp>
        <p:nvSpPr>
          <p:cNvPr id="4" name="日期占位符 3"/>
          <p:cNvSpPr>
            <a:spLocks noGrp="1"/>
          </p:cNvSpPr>
          <p:nvPr>
            <p:ph type="dt" sz="half" idx="10"/>
            <p:custDataLst>
              <p:tags r:id="rId2"/>
            </p:custDataLst>
          </p:nvPr>
        </p:nvSpPr>
        <p:spPr/>
        <p:txBody>
          <a:bodyPr/>
          <a:lstStyle/>
          <a:p>
            <a:fld id="{760FBDFE-C587-4B4C-A407-44438C67B59E}" type="datetimeFigureOut">
              <a:rPr lang="zh-CN" altLang="en-US" smtClean="0"/>
              <a:t>2022/5/29</a:t>
            </a:fld>
            <a:endParaRPr lang="zh-CN" altLang="en-US"/>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5251487" y="2681555"/>
            <a:ext cx="3577049" cy="716508"/>
          </a:xfrm>
        </p:spPr>
        <p:txBody>
          <a:bodyPr lIns="90000" tIns="46800" rIns="90000" bIns="0" anchor="ctr" anchorCtr="0">
            <a:normAutofit/>
          </a:bodyPr>
          <a:lstStyle>
            <a:lvl1pPr algn="dist">
              <a:defRPr sz="44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文本占位符 2"/>
          <p:cNvSpPr>
            <a:spLocks noGrp="1"/>
          </p:cNvSpPr>
          <p:nvPr>
            <p:ph type="body" idx="1" hasCustomPrompt="1"/>
            <p:custDataLst>
              <p:tags r:id="rId6"/>
            </p:custDataLst>
          </p:nvPr>
        </p:nvSpPr>
        <p:spPr>
          <a:xfrm>
            <a:off x="5251487" y="3459937"/>
            <a:ext cx="3577050" cy="544296"/>
          </a:xfrm>
        </p:spPr>
        <p:txBody>
          <a:bodyPr lIns="90000" tIns="0" rIns="90000" bIns="46800">
            <a:normAutofit/>
          </a:bodyPr>
          <a:lstStyle>
            <a:lvl1pPr marL="0" indent="0" eaLnBrk="1" fontAlgn="auto" latinLnBrk="0" hangingPunct="1">
              <a:buNone/>
              <a:defRPr kumimoji="0" lang="zh-CN" altLang="en-US" sz="24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lIns="90000" tIns="46800" rIns="90000" bIns="4680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2022/5/29</a:t>
            </a:fld>
            <a:endParaRPr lang="zh-CN" altLang="en-US"/>
          </a:p>
        </p:txBody>
      </p:sp>
      <p:sp>
        <p:nvSpPr>
          <p:cNvPr id="6" name="页脚占位符 5"/>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pic>
        <p:nvPicPr>
          <p:cNvPr id="10" name="图片 9" descr="C:\Users\kingsoft\Desktop\图片7副本.png图片7副本"/>
          <p:cNvPicPr>
            <a:picLocks noChangeAspect="1"/>
          </p:cNvPicPr>
          <p:nvPr>
            <p:custDataLst>
              <p:tags r:id="rId7"/>
            </p:custDataLst>
          </p:nvPr>
        </p:nvPicPr>
        <p:blipFill rotWithShape="1">
          <a:blip r:embed="rId10"/>
          <a:srcRect/>
          <a:stretch>
            <a:fillRect/>
          </a:stretch>
        </p:blipFill>
        <p:spPr>
          <a:xfrm>
            <a:off x="-16510" y="5971592"/>
            <a:ext cx="3478627" cy="907998"/>
          </a:xfrm>
          <a:prstGeom prst="rect">
            <a:avLst/>
          </a:prstGeom>
        </p:spPr>
      </p:pic>
      <p:pic>
        <p:nvPicPr>
          <p:cNvPr id="11" name="图片 10" descr="C:\Users\kingsoft\Desktop\图片7副本.png图片7副本"/>
          <p:cNvPicPr>
            <a:picLocks noChangeAspect="1"/>
          </p:cNvPicPr>
          <p:nvPr>
            <p:custDataLst>
              <p:tags r:id="rId8"/>
            </p:custDataLst>
          </p:nvPr>
        </p:nvPicPr>
        <p:blipFill rotWithShape="1">
          <a:blip r:embed="rId11"/>
          <a:srcRect/>
          <a:stretch>
            <a:fillRect/>
          </a:stretch>
        </p:blipFill>
        <p:spPr>
          <a:xfrm flipH="1">
            <a:off x="8716609" y="5905492"/>
            <a:ext cx="3481106" cy="97409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2022/5/29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pic>
        <p:nvPicPr>
          <p:cNvPr id="10" name="图片 9" descr="C:\Users\kingsoft\Desktop\图片7副本.png图片7副本"/>
          <p:cNvPicPr>
            <a:picLocks noChangeAspect="1"/>
          </p:cNvPicPr>
          <p:nvPr>
            <p:custDataLst>
              <p:tags r:id="rId9"/>
            </p:custDataLst>
          </p:nvPr>
        </p:nvPicPr>
        <p:blipFill rotWithShape="1">
          <a:blip r:embed="rId12"/>
          <a:srcRect/>
          <a:stretch>
            <a:fillRect/>
          </a:stretch>
        </p:blipFill>
        <p:spPr>
          <a:xfrm flipH="1">
            <a:off x="8716609" y="5905492"/>
            <a:ext cx="3481106" cy="974098"/>
          </a:xfrm>
          <a:prstGeom prst="rect">
            <a:avLst/>
          </a:prstGeom>
        </p:spPr>
      </p:pic>
      <p:pic>
        <p:nvPicPr>
          <p:cNvPr id="11" name="图片 10" descr="C:\Users\kingsoft\Desktop\图片7副本.png图片7副本"/>
          <p:cNvPicPr>
            <a:picLocks noChangeAspect="1"/>
          </p:cNvPicPr>
          <p:nvPr>
            <p:custDataLst>
              <p:tags r:id="rId10"/>
            </p:custDataLst>
          </p:nvPr>
        </p:nvPicPr>
        <p:blipFill rotWithShape="1">
          <a:blip r:embed="rId13"/>
          <a:srcRect/>
          <a:stretch>
            <a:fillRect/>
          </a:stretch>
        </p:blipFill>
        <p:spPr>
          <a:xfrm>
            <a:off x="-16510" y="5971592"/>
            <a:ext cx="3478627" cy="90799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0" y="-15482"/>
            <a:ext cx="3649343" cy="6857999"/>
            <a:chOff x="0" y="-15482"/>
            <a:chExt cx="3649343" cy="6857999"/>
          </a:xfrm>
        </p:grpSpPr>
        <p:pic>
          <p:nvPicPr>
            <p:cNvPr id="9" name="图片 8"/>
            <p:cNvPicPr>
              <a:picLocks noChangeAspect="1"/>
            </p:cNvPicPr>
            <p:nvPr userDrawn="1">
              <p:custDataLst>
                <p:tags r:id="rId10"/>
              </p:custDataLst>
            </p:nvPr>
          </p:nvPicPr>
          <p:blipFill>
            <a:blip r:embed="rId13"/>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11"/>
              </p:custDataLst>
            </p:nvPr>
          </p:nvPicPr>
          <p:blipFill rotWithShape="1">
            <a:blip r:embed="rId14"/>
            <a:srcRect/>
            <a:stretch>
              <a:fillRect/>
            </a:stretch>
          </p:blipFill>
          <p:spPr>
            <a:xfrm rot="5400000">
              <a:off x="-2338959" y="2323477"/>
              <a:ext cx="6857999" cy="2180082"/>
            </a:xfrm>
            <a:prstGeom prst="rect">
              <a:avLst/>
            </a:prstGeom>
          </p:spPr>
        </p:pic>
      </p:grpSp>
      <p:grpSp>
        <p:nvGrpSpPr>
          <p:cNvPr id="11" name="组合 10"/>
          <p:cNvGrpSpPr/>
          <p:nvPr>
            <p:custDataLst>
              <p:tags r:id="rId2"/>
            </p:custDataLst>
          </p:nvPr>
        </p:nvGrpSpPr>
        <p:grpSpPr>
          <a:xfrm rot="10800000">
            <a:off x="8542657" y="15483"/>
            <a:ext cx="3649343" cy="6857999"/>
            <a:chOff x="0" y="-15482"/>
            <a:chExt cx="3649343" cy="6857999"/>
          </a:xfrm>
        </p:grpSpPr>
        <p:pic>
          <p:nvPicPr>
            <p:cNvPr id="12" name="图片 11"/>
            <p:cNvPicPr>
              <a:picLocks noChangeAspect="1"/>
            </p:cNvPicPr>
            <p:nvPr userDrawn="1">
              <p:custDataLst>
                <p:tags r:id="rId8"/>
              </p:custDataLst>
            </p:nvPr>
          </p:nvPicPr>
          <p:blipFill>
            <a:blip r:embed="rId13"/>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14"/>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3"/>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2022/5/29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14" name="矩形: 圆角 13"/>
          <p:cNvSpPr/>
          <p:nvPr>
            <p:custDataLst>
              <p:tags r:id="rId7"/>
            </p:custDataLst>
          </p:nvPr>
        </p:nvSpPr>
        <p:spPr>
          <a:xfrm>
            <a:off x="5638165" y="1484173"/>
            <a:ext cx="9144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2022/5/29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2022/5/29</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pic>
        <p:nvPicPr>
          <p:cNvPr id="9" name="图片 8" descr="C:\Users\kingsoft\Desktop\图片7副本.png图片7副本"/>
          <p:cNvPicPr>
            <a:picLocks noChangeAspect="1"/>
          </p:cNvPicPr>
          <p:nvPr>
            <p:custDataLst>
              <p:tags r:id="rId7"/>
            </p:custDataLst>
          </p:nvPr>
        </p:nvPicPr>
        <p:blipFill rotWithShape="1">
          <a:blip r:embed="rId9"/>
          <a:srcRect/>
          <a:stretch>
            <a:fillRect/>
          </a:stretch>
        </p:blipFill>
        <p:spPr>
          <a:xfrm flipH="1">
            <a:off x="8231997" y="5327780"/>
            <a:ext cx="3960001" cy="153022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9"/>
          <a:stretch>
            <a:fillRect/>
          </a:stretch>
        </p:blipFill>
        <p:spPr>
          <a:xfrm rot="5400000">
            <a:off x="-3378783" y="2809615"/>
            <a:ext cx="6858002" cy="1238771"/>
          </a:xfrm>
          <a:prstGeom prst="rect">
            <a:avLst/>
          </a:prstGeom>
        </p:spPr>
      </p:pic>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2022/5/29</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pic>
        <p:nvPicPr>
          <p:cNvPr id="9" name="图片 8" descr="C:\Users\kingsoft\Desktop\图片7副本.png图片7副本"/>
          <p:cNvPicPr>
            <a:picLocks noChangeAspect="1"/>
          </p:cNvPicPr>
          <p:nvPr>
            <p:custDataLst>
              <p:tags r:id="rId7"/>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2022/5/29</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4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14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notesSlide" Target="../notesSlides/notesSlide3.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4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5.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48.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49.xml"/><Relationship Id="rId5" Type="http://schemas.openxmlformats.org/officeDocument/2006/relationships/image" Target="../media/image31.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5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3" Type="http://schemas.openxmlformats.org/officeDocument/2006/relationships/notesSlide" Target="../notesSlides/notesSlide7.xml"/><Relationship Id="rId7" Type="http://schemas.openxmlformats.org/officeDocument/2006/relationships/image" Target="../media/image36.jpeg"/><Relationship Id="rId12"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151.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18.png"/><Relationship Id="rId9" Type="http://schemas.openxmlformats.org/officeDocument/2006/relationships/image" Target="../media/image38.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a:xfrm>
            <a:off x="2216466" y="3529097"/>
            <a:ext cx="7759065" cy="491490"/>
          </a:xfrm>
        </p:spPr>
        <p:txBody>
          <a:bodyPr>
            <a:normAutofit/>
          </a:bodyPr>
          <a:lstStyle/>
          <a:p>
            <a:r>
              <a:rPr lang="zh-CN" altLang="en-US" sz="2400" b="1" dirty="0"/>
              <a:t>指导老师：尹小君</a:t>
            </a:r>
          </a:p>
        </p:txBody>
      </p:sp>
      <p:sp>
        <p:nvSpPr>
          <p:cNvPr id="2" name="标题 1"/>
          <p:cNvSpPr>
            <a:spLocks noGrp="1"/>
          </p:cNvSpPr>
          <p:nvPr>
            <p:ph type="ctrTitle"/>
          </p:nvPr>
        </p:nvSpPr>
        <p:spPr>
          <a:xfrm>
            <a:off x="1184723" y="2256474"/>
            <a:ext cx="10398819" cy="1150960"/>
          </a:xfrm>
        </p:spPr>
        <p:txBody>
          <a:bodyPr>
            <a:normAutofit fontScale="90000"/>
          </a:bodyPr>
          <a:lstStyle/>
          <a:p>
            <a:r>
              <a:rPr lang="zh-CN" altLang="en-US" sz="4400" b="1" dirty="0">
                <a:effectLst>
                  <a:outerShdw blurRad="38100" dist="38100" dir="2700000" algn="tl">
                    <a:srgbClr val="000000">
                      <a:alpha val="43137"/>
                    </a:srgbClr>
                  </a:outerShdw>
                </a:effectLst>
              </a:rPr>
              <a:t>信 息 科 学 与 技 术 学 院</a:t>
            </a:r>
            <a:br>
              <a:rPr lang="en-US" altLang="zh-CN" sz="4400" b="1" dirty="0">
                <a:effectLst>
                  <a:outerShdw blurRad="38100" dist="38100" dir="2700000" algn="tl">
                    <a:srgbClr val="000000">
                      <a:alpha val="43137"/>
                    </a:srgbClr>
                  </a:outerShdw>
                </a:effectLst>
              </a:rPr>
            </a:br>
            <a:r>
              <a:rPr lang="zh-CN" altLang="en-US" sz="4400" b="1" dirty="0">
                <a:effectLst>
                  <a:outerShdw blurRad="38100" dist="38100" dir="2700000" algn="tl">
                    <a:srgbClr val="000000">
                      <a:alpha val="43137"/>
                    </a:srgbClr>
                  </a:outerShdw>
                </a:effectLst>
              </a:rPr>
              <a:t>本 科 毕 业 设 计 答 辩</a:t>
            </a:r>
            <a:br>
              <a:rPr lang="en-US" altLang="zh-CN" b="1" dirty="0">
                <a:effectLst>
                  <a:outerShdw blurRad="38100" dist="38100" dir="2700000" algn="tl">
                    <a:srgbClr val="000000">
                      <a:alpha val="43137"/>
                    </a:srgbClr>
                  </a:outerShdw>
                </a:effectLst>
              </a:rPr>
            </a:br>
            <a:r>
              <a:rPr lang="zh-CN" altLang="en-US" b="1" dirty="0">
                <a:effectLst>
                  <a:outerShdw blurRad="38100" dist="38100" dir="2700000" algn="tl">
                    <a:srgbClr val="000000">
                      <a:alpha val="43137"/>
                    </a:srgbClr>
                  </a:outerShdw>
                </a:effectLst>
              </a:rPr>
              <a:t>不同水体识别系统设计与实现</a:t>
            </a:r>
            <a:endParaRPr lang="zh-CN" altLang="en-US" dirty="0">
              <a:effectLst>
                <a:outerShdw blurRad="38100" dist="38100" dir="2700000" algn="tl">
                  <a:srgbClr val="000000">
                    <a:alpha val="43137"/>
                  </a:srgbClr>
                </a:outerShdw>
              </a:effectLst>
            </a:endParaRPr>
          </a:p>
        </p:txBody>
      </p:sp>
      <p:sp>
        <p:nvSpPr>
          <p:cNvPr id="5" name="文本占位符 4"/>
          <p:cNvSpPr>
            <a:spLocks noGrp="1"/>
          </p:cNvSpPr>
          <p:nvPr>
            <p:ph type="body" sz="quarter" idx="13"/>
          </p:nvPr>
        </p:nvSpPr>
        <p:spPr>
          <a:xfrm>
            <a:off x="3525326" y="4490846"/>
            <a:ext cx="2245159" cy="576104"/>
          </a:xfrm>
        </p:spPr>
        <p:txBody>
          <a:bodyPr>
            <a:normAutofit/>
          </a:bodyPr>
          <a:lstStyle/>
          <a:p>
            <a:r>
              <a:rPr lang="zh-CN" altLang="en-US" dirty="0"/>
              <a:t>计科</a:t>
            </a:r>
            <a:r>
              <a:rPr lang="en-US" altLang="zh-CN" dirty="0"/>
              <a:t>2020</a:t>
            </a:r>
            <a:r>
              <a:rPr lang="zh-CN" altLang="en-US" dirty="0"/>
              <a:t>（二学位）</a:t>
            </a:r>
          </a:p>
        </p:txBody>
      </p:sp>
      <p:sp>
        <p:nvSpPr>
          <p:cNvPr id="6" name="文本占位符 5"/>
          <p:cNvSpPr>
            <a:spLocks noGrp="1"/>
          </p:cNvSpPr>
          <p:nvPr>
            <p:ph type="body" sz="quarter" idx="14"/>
          </p:nvPr>
        </p:nvSpPr>
        <p:spPr>
          <a:xfrm>
            <a:off x="6384133" y="4490846"/>
            <a:ext cx="2245159" cy="576104"/>
          </a:xfrm>
        </p:spPr>
        <p:txBody>
          <a:bodyPr>
            <a:normAutofit/>
          </a:bodyPr>
          <a:lstStyle/>
          <a:p>
            <a:r>
              <a:rPr lang="zh-CN" altLang="en-US" dirty="0"/>
              <a:t>答辩人：梁嘉成</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a:extLst>
              <a:ext uri="{FF2B5EF4-FFF2-40B4-BE49-F238E27FC236}">
                <a16:creationId xmlns:a16="http://schemas.microsoft.com/office/drawing/2014/main" id="{C686038A-028F-498D-8638-F3F27C903F44}"/>
              </a:ext>
            </a:extLst>
          </p:cNvPr>
          <p:cNvSpPr/>
          <p:nvPr/>
        </p:nvSpPr>
        <p:spPr>
          <a:xfrm>
            <a:off x="0" y="582"/>
            <a:ext cx="12192000" cy="746038"/>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8F0BCDD8-4ABE-4FC4-BD5F-218CBE89E972}"/>
              </a:ext>
            </a:extLst>
          </p:cNvPr>
          <p:cNvSpPr/>
          <p:nvPr/>
        </p:nvSpPr>
        <p:spPr>
          <a:xfrm>
            <a:off x="1892808" y="728"/>
            <a:ext cx="1716532" cy="745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TextBox 6">
            <a:extLst>
              <a:ext uri="{FF2B5EF4-FFF2-40B4-BE49-F238E27FC236}">
                <a16:creationId xmlns:a16="http://schemas.microsoft.com/office/drawing/2014/main" id="{4BDE42A9-2B9D-4866-9B95-63B6CA76CB51}"/>
              </a:ext>
            </a:extLst>
          </p:cNvPr>
          <p:cNvSpPr txBox="1"/>
          <p:nvPr/>
        </p:nvSpPr>
        <p:spPr>
          <a:xfrm>
            <a:off x="2015109" y="212218"/>
            <a:ext cx="1471930" cy="303536"/>
          </a:xfrm>
          <a:prstGeom prst="rect">
            <a:avLst/>
          </a:prstGeom>
          <a:noFill/>
        </p:spPr>
        <p:txBody>
          <a:bodyPr wrap="square" lIns="0" tIns="36000" rIns="0" bIns="36000" rtlCol="0">
            <a:spAutoFit/>
          </a:bodyPr>
          <a:lstStyle/>
          <a:p>
            <a:pPr algn="ctr"/>
            <a:r>
              <a:rPr lang="zh-CN" altLang="en-US" sz="1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项目概述</a:t>
            </a:r>
          </a:p>
        </p:txBody>
      </p:sp>
      <p:sp>
        <p:nvSpPr>
          <p:cNvPr id="9" name="TextBox 7">
            <a:extLst>
              <a:ext uri="{FF2B5EF4-FFF2-40B4-BE49-F238E27FC236}">
                <a16:creationId xmlns:a16="http://schemas.microsoft.com/office/drawing/2014/main" id="{96F243F9-80F1-414C-A3A3-9E326F1EC6DB}"/>
              </a:ext>
            </a:extLst>
          </p:cNvPr>
          <p:cNvSpPr txBox="1"/>
          <p:nvPr/>
        </p:nvSpPr>
        <p:spPr>
          <a:xfrm>
            <a:off x="3533838" y="221153"/>
            <a:ext cx="1867535"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产品介绍</a:t>
            </a:r>
          </a:p>
        </p:txBody>
      </p:sp>
      <p:sp>
        <p:nvSpPr>
          <p:cNvPr id="19" name="TextBox 7">
            <a:extLst>
              <a:ext uri="{FF2B5EF4-FFF2-40B4-BE49-F238E27FC236}">
                <a16:creationId xmlns:a16="http://schemas.microsoft.com/office/drawing/2014/main" id="{20A9215E-9812-4D65-9B72-93DAF4BCFC90}"/>
              </a:ext>
            </a:extLst>
          </p:cNvPr>
          <p:cNvSpPr txBox="1"/>
          <p:nvPr/>
        </p:nvSpPr>
        <p:spPr>
          <a:xfrm>
            <a:off x="5457721"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技术简介</a:t>
            </a:r>
          </a:p>
        </p:txBody>
      </p:sp>
      <p:sp>
        <p:nvSpPr>
          <p:cNvPr id="20" name="TextBox 7">
            <a:extLst>
              <a:ext uri="{FF2B5EF4-FFF2-40B4-BE49-F238E27FC236}">
                <a16:creationId xmlns:a16="http://schemas.microsoft.com/office/drawing/2014/main" id="{2215C0DA-076B-4EBA-867F-39C056B02656}"/>
              </a:ext>
            </a:extLst>
          </p:cNvPr>
          <p:cNvSpPr txBox="1"/>
          <p:nvPr/>
        </p:nvSpPr>
        <p:spPr>
          <a:xfrm>
            <a:off x="7164703"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难点分析</a:t>
            </a:r>
          </a:p>
        </p:txBody>
      </p:sp>
      <p:sp>
        <p:nvSpPr>
          <p:cNvPr id="21" name="TextBox 7">
            <a:extLst>
              <a:ext uri="{FF2B5EF4-FFF2-40B4-BE49-F238E27FC236}">
                <a16:creationId xmlns:a16="http://schemas.microsoft.com/office/drawing/2014/main" id="{5A9D0F23-A7BA-4506-9184-15B4A95AB3CE}"/>
              </a:ext>
            </a:extLst>
          </p:cNvPr>
          <p:cNvSpPr txBox="1"/>
          <p:nvPr/>
        </p:nvSpPr>
        <p:spPr>
          <a:xfrm>
            <a:off x="8881371" y="2253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模型训练</a:t>
            </a:r>
          </a:p>
        </p:txBody>
      </p:sp>
      <p:sp>
        <p:nvSpPr>
          <p:cNvPr id="22" name="TextBox 7">
            <a:extLst>
              <a:ext uri="{FF2B5EF4-FFF2-40B4-BE49-F238E27FC236}">
                <a16:creationId xmlns:a16="http://schemas.microsoft.com/office/drawing/2014/main" id="{5005F70E-41F6-49A4-80A9-887C4487F96C}"/>
              </a:ext>
            </a:extLst>
          </p:cNvPr>
          <p:cNvSpPr txBox="1"/>
          <p:nvPr/>
        </p:nvSpPr>
        <p:spPr>
          <a:xfrm>
            <a:off x="10617969"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效果展示</a:t>
            </a:r>
          </a:p>
        </p:txBody>
      </p:sp>
      <p:sp>
        <p:nvSpPr>
          <p:cNvPr id="25" name="灯片编号占位符 1">
            <a:extLst>
              <a:ext uri="{FF2B5EF4-FFF2-40B4-BE49-F238E27FC236}">
                <a16:creationId xmlns:a16="http://schemas.microsoft.com/office/drawing/2014/main" id="{7F3F9241-E9FF-431C-9ACB-F23C3259FA37}"/>
              </a:ext>
            </a:extLst>
          </p:cNvPr>
          <p:cNvSpPr>
            <a:spLocks noGrp="1"/>
          </p:cNvSpPr>
          <p:nvPr>
            <p:ph type="sldNum" sz="quarter" idx="12"/>
          </p:nvPr>
        </p:nvSpPr>
        <p:spPr>
          <a:xfrm>
            <a:off x="8610600" y="6356350"/>
            <a:ext cx="2743200" cy="365125"/>
          </a:xfrm>
        </p:spPr>
        <p:txBody>
          <a:bodyPr vert="horz" lIns="91440" tIns="45720" rIns="91440" bIns="45720" rtlCol="0" anchor="ctr">
            <a:normAutofit fontScale="92500" lnSpcReduction="10000"/>
          </a:bodyPr>
          <a:lstStyle/>
          <a:p>
            <a:pPr marL="0" marR="0" indent="0" algn="r" defTabSz="914400" rtl="0" eaLnBrk="1" fontAlgn="auto" latinLnBrk="0" hangingPunct="1">
              <a:lnSpc>
                <a:spcPct val="100000"/>
              </a:lnSpc>
              <a:spcBef>
                <a:spcPct val="0"/>
              </a:spcBef>
              <a:spcAft>
                <a:spcPct val="0"/>
              </a:spcAft>
              <a:buClrTx/>
              <a:buSzTx/>
              <a:buFontTx/>
              <a:buNone/>
            </a:pP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fld id="{F7F30F6B-C2AE-4C2B-AA0F-A1A2AE5D83F5}" type="slidenum">
              <a:rPr kumimoji="0" lang="en-US" sz="2000" b="1" i="0" u="none" strike="noStrike" kern="1200" cap="none" spc="0" normalizeH="0" baseline="0" noProof="1" smtClean="0">
                <a:solidFill>
                  <a:schemeClr val="tx1"/>
                </a:solidFill>
                <a:latin typeface="Times New Roman" panose="02020603050405020304" charset="0"/>
                <a:ea typeface="+mn-ea"/>
                <a:cs typeface="Times New Roman" panose="02020603050405020304" charset="0"/>
              </a:rPr>
              <a:t>2</a:t>
            </a:fld>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sym typeface="+mn-ea"/>
              </a:rPr>
              <a:t>—</a:t>
            </a:r>
            <a:endPar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sp>
        <p:nvSpPr>
          <p:cNvPr id="27" name="文本框 26">
            <a:extLst>
              <a:ext uri="{FF2B5EF4-FFF2-40B4-BE49-F238E27FC236}">
                <a16:creationId xmlns:a16="http://schemas.microsoft.com/office/drawing/2014/main" id="{7FD5ACAF-D92F-4EE5-B65D-88AF67EC49A9}"/>
              </a:ext>
            </a:extLst>
          </p:cNvPr>
          <p:cNvSpPr txBox="1"/>
          <p:nvPr/>
        </p:nvSpPr>
        <p:spPr>
          <a:xfrm>
            <a:off x="-284672" y="922232"/>
            <a:ext cx="12300810" cy="489558"/>
          </a:xfrm>
          <a:prstGeom prst="rect">
            <a:avLst/>
          </a:prstGeom>
          <a:noFill/>
        </p:spPr>
        <p:txBody>
          <a:bodyPr wrap="square">
            <a:spAutoFit/>
          </a:bodyPr>
          <a:lstStyle/>
          <a:p>
            <a:pPr indent="457200">
              <a:lnSpc>
                <a:spcPct val="130000"/>
              </a:lnSpc>
            </a:pPr>
            <a:r>
              <a:rPr lang="zh-CN" altLang="en-US" sz="2200" b="1" dirty="0">
                <a:latin typeface="微软雅黑" panose="020B0503020204020204" charset="-122"/>
                <a:ea typeface="微软雅黑" panose="020B0503020204020204" charset="-122"/>
              </a:rPr>
              <a:t>通过前后端分离的的系统，前端</a:t>
            </a:r>
            <a:r>
              <a:rPr lang="en-US" altLang="zh-CN" sz="2200" b="1" dirty="0">
                <a:solidFill>
                  <a:srgbClr val="FF0000"/>
                </a:solidFill>
                <a:latin typeface="微软雅黑" panose="020B0503020204020204" charset="-122"/>
                <a:ea typeface="微软雅黑" panose="020B0503020204020204" charset="-122"/>
              </a:rPr>
              <a:t>Vue.js</a:t>
            </a:r>
            <a:r>
              <a:rPr lang="zh-CN" altLang="en-US" sz="2200" b="1" dirty="0">
                <a:latin typeface="微软雅黑" panose="020B0503020204020204" charset="-122"/>
                <a:ea typeface="微软雅黑" panose="020B0503020204020204" charset="-122"/>
              </a:rPr>
              <a:t>实现，后端</a:t>
            </a:r>
            <a:r>
              <a:rPr lang="en-US" altLang="zh-CN" sz="2200" b="1" dirty="0">
                <a:solidFill>
                  <a:srgbClr val="FF0000"/>
                </a:solidFill>
                <a:latin typeface="微软雅黑" panose="020B0503020204020204" charset="-122"/>
                <a:ea typeface="微软雅黑" panose="020B0503020204020204" charset="-122"/>
              </a:rPr>
              <a:t>Spring</a:t>
            </a:r>
            <a:r>
              <a:rPr lang="zh-CN" altLang="en-US" sz="2200" b="1" dirty="0">
                <a:latin typeface="微软雅黑" panose="020B0503020204020204" charset="-122"/>
                <a:ea typeface="微软雅黑" panose="020B0503020204020204" charset="-122"/>
              </a:rPr>
              <a:t>实现，数据库采用</a:t>
            </a:r>
            <a:r>
              <a:rPr lang="en-US" altLang="zh-CN" sz="2200" b="1" dirty="0">
                <a:solidFill>
                  <a:srgbClr val="FF0000"/>
                </a:solidFill>
                <a:latin typeface="微软雅黑" panose="020B0503020204020204" charset="-122"/>
                <a:ea typeface="微软雅黑" panose="020B0503020204020204" charset="-122"/>
              </a:rPr>
              <a:t>Redis</a:t>
            </a:r>
            <a:r>
              <a:rPr lang="zh-CN" altLang="en-US" sz="2200" b="1" dirty="0">
                <a:solidFill>
                  <a:srgbClr val="FF0000"/>
                </a:solidFill>
                <a:latin typeface="微软雅黑" panose="020B0503020204020204" charset="-122"/>
                <a:ea typeface="微软雅黑" panose="020B0503020204020204" charset="-122"/>
              </a:rPr>
              <a:t>、</a:t>
            </a:r>
            <a:r>
              <a:rPr lang="en-US" altLang="zh-CN" sz="2200" b="1" dirty="0">
                <a:solidFill>
                  <a:srgbClr val="FF0000"/>
                </a:solidFill>
                <a:latin typeface="微软雅黑" panose="020B0503020204020204" charset="-122"/>
                <a:ea typeface="微软雅黑" panose="020B0503020204020204" charset="-122"/>
              </a:rPr>
              <a:t>MySQL</a:t>
            </a:r>
            <a:r>
              <a:rPr lang="zh-CN" altLang="en-US" sz="2200" b="1" dirty="0">
                <a:latin typeface="微软雅黑" panose="020B0503020204020204" charset="-122"/>
                <a:ea typeface="微软雅黑" panose="020B0503020204020204" charset="-122"/>
              </a:rPr>
              <a:t>。</a:t>
            </a:r>
            <a:endParaRPr lang="en-US" altLang="zh-CN" sz="2200" b="1" dirty="0">
              <a:latin typeface="微软雅黑" panose="020B0503020204020204" charset="-122"/>
              <a:ea typeface="微软雅黑" panose="020B0503020204020204" charset="-122"/>
            </a:endParaRPr>
          </a:p>
        </p:txBody>
      </p:sp>
      <p:pic>
        <p:nvPicPr>
          <p:cNvPr id="5" name="图片 4">
            <a:extLst>
              <a:ext uri="{FF2B5EF4-FFF2-40B4-BE49-F238E27FC236}">
                <a16:creationId xmlns:a16="http://schemas.microsoft.com/office/drawing/2014/main" id="{1131A99C-F8DE-447C-B4BC-D9A7D204567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5967" y="-49084"/>
            <a:ext cx="816980" cy="822607"/>
          </a:xfrm>
          <a:prstGeom prst="rect">
            <a:avLst/>
          </a:prstGeom>
        </p:spPr>
      </p:pic>
      <p:pic>
        <p:nvPicPr>
          <p:cNvPr id="26" name="图片 25">
            <a:extLst>
              <a:ext uri="{FF2B5EF4-FFF2-40B4-BE49-F238E27FC236}">
                <a16:creationId xmlns:a16="http://schemas.microsoft.com/office/drawing/2014/main" id="{9C7134D4-DE41-4C7F-B8C9-558C6AC46EC6}"/>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156631" y="1560500"/>
            <a:ext cx="6158272" cy="4769990"/>
          </a:xfrm>
          <a:prstGeom prst="rect">
            <a:avLst/>
          </a:prstGeom>
          <a:noFill/>
          <a:ln>
            <a:noFill/>
          </a:ln>
        </p:spPr>
      </p:pic>
      <p:pic>
        <p:nvPicPr>
          <p:cNvPr id="28" name="图片 27">
            <a:extLst>
              <a:ext uri="{FF2B5EF4-FFF2-40B4-BE49-F238E27FC236}">
                <a16:creationId xmlns:a16="http://schemas.microsoft.com/office/drawing/2014/main" id="{E4F1A6FD-E050-47E3-82E9-DE9E7E3082D0}"/>
              </a:ext>
            </a:extLst>
          </p:cNvPr>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6314903" y="1632255"/>
            <a:ext cx="5511454" cy="4626480"/>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0-#ppt_w/2"/>
                                          </p:val>
                                        </p:tav>
                                        <p:tav tm="100000">
                                          <p:val>
                                            <p:strVal val="#ppt_x"/>
                                          </p:val>
                                        </p:tav>
                                      </p:tavLst>
                                    </p:anim>
                                    <p:anim calcmode="lin" valueType="num">
                                      <p:cBhvr additive="base">
                                        <p:cTn id="8" dur="2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a:extLst>
              <a:ext uri="{FF2B5EF4-FFF2-40B4-BE49-F238E27FC236}">
                <a16:creationId xmlns:a16="http://schemas.microsoft.com/office/drawing/2014/main" id="{C686038A-028F-498D-8638-F3F27C903F44}"/>
              </a:ext>
            </a:extLst>
          </p:cNvPr>
          <p:cNvSpPr/>
          <p:nvPr/>
        </p:nvSpPr>
        <p:spPr>
          <a:xfrm>
            <a:off x="0" y="582"/>
            <a:ext cx="12192000" cy="746038"/>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8F0BCDD8-4ABE-4FC4-BD5F-218CBE89E972}"/>
              </a:ext>
            </a:extLst>
          </p:cNvPr>
          <p:cNvSpPr/>
          <p:nvPr/>
        </p:nvSpPr>
        <p:spPr>
          <a:xfrm>
            <a:off x="1892808" y="728"/>
            <a:ext cx="1716532" cy="745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TextBox 6">
            <a:extLst>
              <a:ext uri="{FF2B5EF4-FFF2-40B4-BE49-F238E27FC236}">
                <a16:creationId xmlns:a16="http://schemas.microsoft.com/office/drawing/2014/main" id="{4BDE42A9-2B9D-4866-9B95-63B6CA76CB51}"/>
              </a:ext>
            </a:extLst>
          </p:cNvPr>
          <p:cNvSpPr txBox="1"/>
          <p:nvPr/>
        </p:nvSpPr>
        <p:spPr>
          <a:xfrm>
            <a:off x="2015109" y="212218"/>
            <a:ext cx="1471930"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项目概述</a:t>
            </a:r>
          </a:p>
        </p:txBody>
      </p:sp>
      <p:sp>
        <p:nvSpPr>
          <p:cNvPr id="9" name="TextBox 7">
            <a:extLst>
              <a:ext uri="{FF2B5EF4-FFF2-40B4-BE49-F238E27FC236}">
                <a16:creationId xmlns:a16="http://schemas.microsoft.com/office/drawing/2014/main" id="{96F243F9-80F1-414C-A3A3-9E326F1EC6DB}"/>
              </a:ext>
            </a:extLst>
          </p:cNvPr>
          <p:cNvSpPr txBox="1"/>
          <p:nvPr/>
        </p:nvSpPr>
        <p:spPr>
          <a:xfrm>
            <a:off x="3533838" y="221153"/>
            <a:ext cx="1867535" cy="303536"/>
          </a:xfrm>
          <a:prstGeom prst="rect">
            <a:avLst/>
          </a:prstGeom>
          <a:noFill/>
        </p:spPr>
        <p:txBody>
          <a:bodyPr wrap="square" lIns="0" tIns="36000" rIns="0" bIns="36000" rtlCol="0">
            <a:spAutoFit/>
          </a:bodyPr>
          <a:lstStyle/>
          <a:p>
            <a:pPr algn="ctr"/>
            <a:r>
              <a:rPr lang="zh-CN" altLang="en-US" sz="1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产品介绍</a:t>
            </a:r>
          </a:p>
        </p:txBody>
      </p:sp>
      <p:sp>
        <p:nvSpPr>
          <p:cNvPr id="19" name="TextBox 7">
            <a:extLst>
              <a:ext uri="{FF2B5EF4-FFF2-40B4-BE49-F238E27FC236}">
                <a16:creationId xmlns:a16="http://schemas.microsoft.com/office/drawing/2014/main" id="{20A9215E-9812-4D65-9B72-93DAF4BCFC90}"/>
              </a:ext>
            </a:extLst>
          </p:cNvPr>
          <p:cNvSpPr txBox="1"/>
          <p:nvPr/>
        </p:nvSpPr>
        <p:spPr>
          <a:xfrm>
            <a:off x="5457721" y="221153"/>
            <a:ext cx="1471661" cy="303536"/>
          </a:xfrm>
          <a:prstGeom prst="rect">
            <a:avLst/>
          </a:prstGeom>
          <a:noFill/>
        </p:spPr>
        <p:txBody>
          <a:bodyPr wrap="square" lIns="0" tIns="36000" rIns="0" bIns="36000" rtlCol="0">
            <a:spAutoFit/>
          </a:bodyPr>
          <a:lstStyle/>
          <a:p>
            <a:pPr algn="ctr"/>
            <a:r>
              <a:rPr lang="zh-CN" altLang="en-US" sz="1500" b="1">
                <a:solidFill>
                  <a:prstClr val="white">
                    <a:lumMod val="50000"/>
                  </a:prstClr>
                </a:solidFill>
                <a:latin typeface="微软雅黑" panose="020B0503020204020204" pitchFamily="34" charset="-122"/>
                <a:ea typeface="微软雅黑" panose="020B0503020204020204" pitchFamily="34" charset="-122"/>
              </a:rPr>
              <a:t>技术简介</a:t>
            </a:r>
            <a:endParaRPr lang="zh-CN" altLang="en-US" sz="15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20" name="TextBox 7">
            <a:extLst>
              <a:ext uri="{FF2B5EF4-FFF2-40B4-BE49-F238E27FC236}">
                <a16:creationId xmlns:a16="http://schemas.microsoft.com/office/drawing/2014/main" id="{2215C0DA-076B-4EBA-867F-39C056B02656}"/>
              </a:ext>
            </a:extLst>
          </p:cNvPr>
          <p:cNvSpPr txBox="1"/>
          <p:nvPr/>
        </p:nvSpPr>
        <p:spPr>
          <a:xfrm>
            <a:off x="7164703"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难点分析</a:t>
            </a:r>
          </a:p>
        </p:txBody>
      </p:sp>
      <p:sp>
        <p:nvSpPr>
          <p:cNvPr id="21" name="TextBox 7">
            <a:extLst>
              <a:ext uri="{FF2B5EF4-FFF2-40B4-BE49-F238E27FC236}">
                <a16:creationId xmlns:a16="http://schemas.microsoft.com/office/drawing/2014/main" id="{5A9D0F23-A7BA-4506-9184-15B4A95AB3CE}"/>
              </a:ext>
            </a:extLst>
          </p:cNvPr>
          <p:cNvSpPr txBox="1"/>
          <p:nvPr/>
        </p:nvSpPr>
        <p:spPr>
          <a:xfrm>
            <a:off x="8881371" y="2253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模型训练</a:t>
            </a:r>
          </a:p>
        </p:txBody>
      </p:sp>
      <p:sp>
        <p:nvSpPr>
          <p:cNvPr id="22" name="TextBox 7">
            <a:extLst>
              <a:ext uri="{FF2B5EF4-FFF2-40B4-BE49-F238E27FC236}">
                <a16:creationId xmlns:a16="http://schemas.microsoft.com/office/drawing/2014/main" id="{5005F70E-41F6-49A4-80A9-887C4487F96C}"/>
              </a:ext>
            </a:extLst>
          </p:cNvPr>
          <p:cNvSpPr txBox="1"/>
          <p:nvPr/>
        </p:nvSpPr>
        <p:spPr>
          <a:xfrm>
            <a:off x="10617969"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效果展示</a:t>
            </a:r>
          </a:p>
        </p:txBody>
      </p:sp>
      <p:sp>
        <p:nvSpPr>
          <p:cNvPr id="25" name="灯片编号占位符 1">
            <a:extLst>
              <a:ext uri="{FF2B5EF4-FFF2-40B4-BE49-F238E27FC236}">
                <a16:creationId xmlns:a16="http://schemas.microsoft.com/office/drawing/2014/main" id="{7F3F9241-E9FF-431C-9ACB-F23C3259FA37}"/>
              </a:ext>
            </a:extLst>
          </p:cNvPr>
          <p:cNvSpPr>
            <a:spLocks noGrp="1"/>
          </p:cNvSpPr>
          <p:nvPr>
            <p:ph type="sldNum" sz="quarter" idx="12"/>
          </p:nvPr>
        </p:nvSpPr>
        <p:spPr>
          <a:xfrm>
            <a:off x="8610600" y="6356350"/>
            <a:ext cx="2743200" cy="365125"/>
          </a:xfrm>
        </p:spPr>
        <p:txBody>
          <a:bodyPr vert="horz" lIns="91440" tIns="45720" rIns="91440" bIns="45720" rtlCol="0" anchor="ctr">
            <a:normAutofit fontScale="92500" lnSpcReduction="10000"/>
          </a:bodyPr>
          <a:lstStyle/>
          <a:p>
            <a:pPr marL="0" marR="0" indent="0" algn="r" defTabSz="914400" rtl="0" eaLnBrk="1" fontAlgn="auto" latinLnBrk="0" hangingPunct="1">
              <a:lnSpc>
                <a:spcPct val="100000"/>
              </a:lnSpc>
              <a:spcBef>
                <a:spcPct val="0"/>
              </a:spcBef>
              <a:spcAft>
                <a:spcPct val="0"/>
              </a:spcAft>
              <a:buClrTx/>
              <a:buSzTx/>
              <a:buFontTx/>
              <a:buNone/>
            </a:pP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fld id="{F7F30F6B-C2AE-4C2B-AA0F-A1A2AE5D83F5}" type="slidenum">
              <a:rPr kumimoji="0" lang="en-US" sz="2000" b="1" i="0" u="none" strike="noStrike" kern="1200" cap="none" spc="0" normalizeH="0" baseline="0" noProof="1" smtClean="0">
                <a:solidFill>
                  <a:schemeClr val="tx1"/>
                </a:solidFill>
                <a:latin typeface="Times New Roman" panose="02020603050405020304" charset="0"/>
                <a:ea typeface="+mn-ea"/>
                <a:cs typeface="Times New Roman" panose="02020603050405020304" charset="0"/>
              </a:rPr>
              <a:t>3</a:t>
            </a:fld>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sym typeface="+mn-ea"/>
              </a:rPr>
              <a:t>—</a:t>
            </a:r>
            <a:endPar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pic>
        <p:nvPicPr>
          <p:cNvPr id="24" name="图片 23">
            <a:extLst>
              <a:ext uri="{FF2B5EF4-FFF2-40B4-BE49-F238E27FC236}">
                <a16:creationId xmlns:a16="http://schemas.microsoft.com/office/drawing/2014/main" id="{8EF2EC47-6D5B-48E1-B335-92D439E5037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5967" y="-49084"/>
            <a:ext cx="816980" cy="822607"/>
          </a:xfrm>
          <a:prstGeom prst="rect">
            <a:avLst/>
          </a:prstGeom>
        </p:spPr>
      </p:pic>
      <p:grpSp>
        <p:nvGrpSpPr>
          <p:cNvPr id="46" name="组合 45">
            <a:extLst>
              <a:ext uri="{FF2B5EF4-FFF2-40B4-BE49-F238E27FC236}">
                <a16:creationId xmlns:a16="http://schemas.microsoft.com/office/drawing/2014/main" id="{9C1FAB6C-B7AA-4F25-9B1B-2F9A567C0331}"/>
              </a:ext>
            </a:extLst>
          </p:cNvPr>
          <p:cNvGrpSpPr/>
          <p:nvPr/>
        </p:nvGrpSpPr>
        <p:grpSpPr>
          <a:xfrm>
            <a:off x="129396" y="958255"/>
            <a:ext cx="10110158" cy="5597819"/>
            <a:chOff x="506728" y="1045909"/>
            <a:chExt cx="8940922" cy="4860001"/>
          </a:xfrm>
        </p:grpSpPr>
        <p:pic>
          <p:nvPicPr>
            <p:cNvPr id="10" name="图片 9">
              <a:extLst>
                <a:ext uri="{FF2B5EF4-FFF2-40B4-BE49-F238E27FC236}">
                  <a16:creationId xmlns:a16="http://schemas.microsoft.com/office/drawing/2014/main" id="{983717FD-A26E-47A7-B3D8-41DCF61F4FA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6734" y="1045909"/>
              <a:ext cx="2980305" cy="1620000"/>
            </a:xfrm>
            <a:prstGeom prst="rect">
              <a:avLst/>
            </a:prstGeom>
          </p:spPr>
        </p:pic>
        <p:pic>
          <p:nvPicPr>
            <p:cNvPr id="31" name="图片 30">
              <a:extLst>
                <a:ext uri="{FF2B5EF4-FFF2-40B4-BE49-F238E27FC236}">
                  <a16:creationId xmlns:a16="http://schemas.microsoft.com/office/drawing/2014/main" id="{CE60854F-56FD-4B65-B035-FA39183601D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87039" y="1045909"/>
              <a:ext cx="2980306" cy="1620000"/>
            </a:xfrm>
            <a:prstGeom prst="rect">
              <a:avLst/>
            </a:prstGeom>
          </p:spPr>
        </p:pic>
        <p:pic>
          <p:nvPicPr>
            <p:cNvPr id="33" name="图片 32">
              <a:extLst>
                <a:ext uri="{FF2B5EF4-FFF2-40B4-BE49-F238E27FC236}">
                  <a16:creationId xmlns:a16="http://schemas.microsoft.com/office/drawing/2014/main" id="{C6435351-D891-466D-B754-46E9942F943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467344" y="1045909"/>
              <a:ext cx="2980306" cy="1620000"/>
            </a:xfrm>
            <a:prstGeom prst="rect">
              <a:avLst/>
            </a:prstGeom>
          </p:spPr>
        </p:pic>
        <p:pic>
          <p:nvPicPr>
            <p:cNvPr id="35" name="图片 34">
              <a:extLst>
                <a:ext uri="{FF2B5EF4-FFF2-40B4-BE49-F238E27FC236}">
                  <a16:creationId xmlns:a16="http://schemas.microsoft.com/office/drawing/2014/main" id="{5F123F77-ECFB-4225-B8DD-0C5311952FD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6732" y="2665909"/>
              <a:ext cx="2980306" cy="1620000"/>
            </a:xfrm>
            <a:prstGeom prst="rect">
              <a:avLst/>
            </a:prstGeom>
          </p:spPr>
        </p:pic>
        <p:pic>
          <p:nvPicPr>
            <p:cNvPr id="37" name="图片 36">
              <a:extLst>
                <a:ext uri="{FF2B5EF4-FFF2-40B4-BE49-F238E27FC236}">
                  <a16:creationId xmlns:a16="http://schemas.microsoft.com/office/drawing/2014/main" id="{8AF4FDE9-B176-4B10-898E-53CDC4BE275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87037" y="2665909"/>
              <a:ext cx="2980306" cy="1620000"/>
            </a:xfrm>
            <a:prstGeom prst="rect">
              <a:avLst/>
            </a:prstGeom>
          </p:spPr>
        </p:pic>
        <p:pic>
          <p:nvPicPr>
            <p:cNvPr id="39" name="图片 38">
              <a:extLst>
                <a:ext uri="{FF2B5EF4-FFF2-40B4-BE49-F238E27FC236}">
                  <a16:creationId xmlns:a16="http://schemas.microsoft.com/office/drawing/2014/main" id="{C8B739E6-A13A-40CD-9C2E-B1489BAD46E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67344" y="2665909"/>
              <a:ext cx="2980306" cy="1620000"/>
            </a:xfrm>
            <a:prstGeom prst="rect">
              <a:avLst/>
            </a:prstGeom>
          </p:spPr>
        </p:pic>
        <p:pic>
          <p:nvPicPr>
            <p:cNvPr id="41" name="图片 40">
              <a:extLst>
                <a:ext uri="{FF2B5EF4-FFF2-40B4-BE49-F238E27FC236}">
                  <a16:creationId xmlns:a16="http://schemas.microsoft.com/office/drawing/2014/main" id="{CFC9D6D4-8D11-46C1-89A2-0B4009A2073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67343" y="4285909"/>
              <a:ext cx="2980306" cy="1620000"/>
            </a:xfrm>
            <a:prstGeom prst="rect">
              <a:avLst/>
            </a:prstGeom>
          </p:spPr>
        </p:pic>
        <p:pic>
          <p:nvPicPr>
            <p:cNvPr id="43" name="图片 42">
              <a:extLst>
                <a:ext uri="{FF2B5EF4-FFF2-40B4-BE49-F238E27FC236}">
                  <a16:creationId xmlns:a16="http://schemas.microsoft.com/office/drawing/2014/main" id="{A6AF7A39-96B8-48C4-AB65-657190B1913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6728" y="4285909"/>
              <a:ext cx="2980308" cy="1620001"/>
            </a:xfrm>
            <a:prstGeom prst="rect">
              <a:avLst/>
            </a:prstGeom>
          </p:spPr>
        </p:pic>
        <p:pic>
          <p:nvPicPr>
            <p:cNvPr id="45" name="图片 44">
              <a:extLst>
                <a:ext uri="{FF2B5EF4-FFF2-40B4-BE49-F238E27FC236}">
                  <a16:creationId xmlns:a16="http://schemas.microsoft.com/office/drawing/2014/main" id="{2170C865-CB93-4744-B742-7A23ACCE903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487035" y="4285909"/>
              <a:ext cx="2980306" cy="1620000"/>
            </a:xfrm>
            <a:prstGeom prst="rect">
              <a:avLst/>
            </a:prstGeom>
          </p:spPr>
        </p:pic>
      </p:grpSp>
      <p:sp>
        <p:nvSpPr>
          <p:cNvPr id="47" name="文本框 46">
            <a:extLst>
              <a:ext uri="{FF2B5EF4-FFF2-40B4-BE49-F238E27FC236}">
                <a16:creationId xmlns:a16="http://schemas.microsoft.com/office/drawing/2014/main" id="{D57846BB-99D8-4CA7-9C09-2D5DA0BADBF6}"/>
              </a:ext>
            </a:extLst>
          </p:cNvPr>
          <p:cNvSpPr txBox="1"/>
          <p:nvPr/>
        </p:nvSpPr>
        <p:spPr>
          <a:xfrm>
            <a:off x="10353032" y="958255"/>
            <a:ext cx="1663106" cy="4450642"/>
          </a:xfrm>
          <a:prstGeom prst="rect">
            <a:avLst/>
          </a:prstGeom>
          <a:noFill/>
        </p:spPr>
        <p:txBody>
          <a:bodyPr wrap="square">
            <a:spAutoFit/>
          </a:bodyPr>
          <a:lstStyle/>
          <a:p>
            <a:pPr indent="457200">
              <a:lnSpc>
                <a:spcPct val="130000"/>
              </a:lnSpc>
            </a:pPr>
            <a:r>
              <a:rPr lang="zh-CN" altLang="en-US" sz="2200" b="1" dirty="0">
                <a:latin typeface="微软雅黑" panose="020B0503020204020204" charset="-122"/>
                <a:ea typeface="微软雅黑" panose="020B0503020204020204" charset="-122"/>
              </a:rPr>
              <a:t>左图是系统展示的略缩，包含了</a:t>
            </a:r>
            <a:r>
              <a:rPr lang="zh-CN" altLang="en-US" sz="2200" b="1" dirty="0">
                <a:solidFill>
                  <a:srgbClr val="FF0000"/>
                </a:solidFill>
                <a:latin typeface="微软雅黑" panose="020B0503020204020204" charset="-122"/>
                <a:ea typeface="微软雅黑" panose="020B0503020204020204" charset="-122"/>
              </a:rPr>
              <a:t>用户信息、用户仓库、图片上传及下载等模块</a:t>
            </a:r>
            <a:r>
              <a:rPr lang="zh-CN" altLang="en-US" sz="2200" b="1" dirty="0">
                <a:latin typeface="微软雅黑" panose="020B0503020204020204" charset="-122"/>
                <a:ea typeface="微软雅黑" panose="020B0503020204020204" charset="-122"/>
              </a:rPr>
              <a:t>。</a:t>
            </a:r>
            <a:endParaRPr lang="en-US" altLang="zh-CN" sz="2200" b="1" dirty="0">
              <a:latin typeface="微软雅黑" panose="020B0503020204020204" charset="-122"/>
              <a:ea typeface="微软雅黑" panose="020B0503020204020204" charset="-122"/>
            </a:endParaRPr>
          </a:p>
          <a:p>
            <a:pPr indent="457200">
              <a:lnSpc>
                <a:spcPct val="130000"/>
              </a:lnSpc>
            </a:pPr>
            <a:r>
              <a:rPr lang="zh-CN" altLang="en-US" sz="2200" b="1" dirty="0">
                <a:latin typeface="微软雅黑" panose="020B0503020204020204" charset="-122"/>
                <a:ea typeface="微软雅黑" panose="020B0503020204020204" charset="-122"/>
              </a:rPr>
              <a:t>用户需要登录才能进入该系统。</a:t>
            </a:r>
            <a:endParaRPr lang="en-US" altLang="zh-CN" sz="2200" b="1" dirty="0">
              <a:latin typeface="微软雅黑" panose="020B0503020204020204" charset="-122"/>
              <a:ea typeface="微软雅黑" panose="020B0503020204020204" charset="-122"/>
            </a:endParaRPr>
          </a:p>
        </p:txBody>
      </p:sp>
      <p:pic>
        <p:nvPicPr>
          <p:cNvPr id="49" name="图片 48">
            <a:extLst>
              <a:ext uri="{FF2B5EF4-FFF2-40B4-BE49-F238E27FC236}">
                <a16:creationId xmlns:a16="http://schemas.microsoft.com/office/drawing/2014/main" id="{5C3A4E49-C4D2-4609-BD92-8E08D24E747D}"/>
              </a:ext>
            </a:extLst>
          </p:cNvPr>
          <p:cNvPicPr>
            <a:picLocks noChangeAspect="1"/>
          </p:cNvPicPr>
          <p:nvPr/>
        </p:nvPicPr>
        <p:blipFill>
          <a:blip r:embed="rId14"/>
          <a:stretch>
            <a:fillRect/>
          </a:stretch>
        </p:blipFill>
        <p:spPr>
          <a:xfrm>
            <a:off x="566341" y="1356852"/>
            <a:ext cx="9157761" cy="4977870"/>
          </a:xfrm>
          <a:prstGeom prst="rect">
            <a:avLst/>
          </a:prstGeom>
        </p:spPr>
      </p:pic>
    </p:spTree>
    <p:custDataLst>
      <p:tags r:id="rId1"/>
    </p:custDataLst>
    <p:extLst>
      <p:ext uri="{BB962C8B-B14F-4D97-AF65-F5344CB8AC3E}">
        <p14:creationId xmlns:p14="http://schemas.microsoft.com/office/powerpoint/2010/main" val="297745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1.04167E-6 1.85185E-6 L 0.14076 1.85185E-6 " pathEditMode="relative" rAng="0" ptsTypes="AA">
                                      <p:cBhvr>
                                        <p:cTn id="6" dur="2000" fill="hold"/>
                                        <p:tgtEl>
                                          <p:spTgt spid="16"/>
                                        </p:tgtEl>
                                        <p:attrNameLst>
                                          <p:attrName>ppt_x</p:attrName>
                                          <p:attrName>ppt_y</p:attrName>
                                        </p:attrNameLst>
                                      </p:cBhvr>
                                      <p:rCtr x="7031" y="0"/>
                                    </p:animMotion>
                                  </p:childTnLst>
                                </p:cTn>
                              </p:par>
                              <p:par>
                                <p:cTn id="7" presetID="42"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animEffect transition="in" filter="fade">
                                      <p:cBhvr>
                                        <p:cTn id="9" dur="1000"/>
                                        <p:tgtEl>
                                          <p:spTgt spid="49"/>
                                        </p:tgtEl>
                                      </p:cBhvr>
                                    </p:animEffect>
                                    <p:anim calcmode="lin" valueType="num">
                                      <p:cBhvr>
                                        <p:cTn id="10" dur="1000" fill="hold"/>
                                        <p:tgtEl>
                                          <p:spTgt spid="49"/>
                                        </p:tgtEl>
                                        <p:attrNameLst>
                                          <p:attrName>ppt_x</p:attrName>
                                        </p:attrNameLst>
                                      </p:cBhvr>
                                      <p:tavLst>
                                        <p:tav tm="0">
                                          <p:val>
                                            <p:strVal val="#ppt_x"/>
                                          </p:val>
                                        </p:tav>
                                        <p:tav tm="100000">
                                          <p:val>
                                            <p:strVal val="#ppt_x"/>
                                          </p:val>
                                        </p:tav>
                                      </p:tavLst>
                                    </p:anim>
                                    <p:anim calcmode="lin" valueType="num">
                                      <p:cBhvr>
                                        <p:cTn id="11" dur="1000" fill="hold"/>
                                        <p:tgtEl>
                                          <p:spTgt spid="49"/>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500" tmFilter="0, 0; .2, .5; .8, .5; 1, 0"/>
                                        <p:tgtEl>
                                          <p:spTgt spid="49"/>
                                        </p:tgtEl>
                                      </p:cBhvr>
                                    </p:animEffect>
                                    <p:animScale>
                                      <p:cBhvr>
                                        <p:cTn id="15" dur="250" autoRev="1" fill="hold"/>
                                        <p:tgtEl>
                                          <p:spTgt spid="49"/>
                                        </p:tgtEl>
                                      </p:cBhvr>
                                      <p:by x="105000" y="105000"/>
                                    </p:animScale>
                                  </p:childTnLst>
                                </p:cTn>
                              </p:par>
                            </p:childTnLst>
                          </p:cTn>
                        </p:par>
                        <p:par>
                          <p:cTn id="16" fill="hold">
                            <p:stCondLst>
                              <p:cond delay="2500"/>
                            </p:stCondLst>
                            <p:childTnLst>
                              <p:par>
                                <p:cTn id="17" presetID="10" presetClass="exit" presetSubtype="0" fill="hold" nodeType="afterEffect">
                                  <p:stCondLst>
                                    <p:cond delay="1500"/>
                                  </p:stCondLst>
                                  <p:childTnLst>
                                    <p:animEffect transition="out" filter="fade">
                                      <p:cBhvr>
                                        <p:cTn id="18" dur="500"/>
                                        <p:tgtEl>
                                          <p:spTgt spid="49"/>
                                        </p:tgtEl>
                                      </p:cBhvr>
                                    </p:animEffect>
                                    <p:set>
                                      <p:cBhvr>
                                        <p:cTn id="19" dur="1" fill="hold">
                                          <p:stCondLst>
                                            <p:cond delay="499"/>
                                          </p:stCondLst>
                                        </p:cTn>
                                        <p:tgtEl>
                                          <p:spTgt spid="49"/>
                                        </p:tgtEl>
                                        <p:attrNameLst>
                                          <p:attrName>style.visibility</p:attrName>
                                        </p:attrNameLst>
                                      </p:cBhvr>
                                      <p:to>
                                        <p:strVal val="hidden"/>
                                      </p:to>
                                    </p:set>
                                  </p:childTnLst>
                                </p:cTn>
                              </p:par>
                            </p:childTnLst>
                          </p:cTn>
                        </p:par>
                        <p:par>
                          <p:cTn id="20" fill="hold">
                            <p:stCondLst>
                              <p:cond delay="4500"/>
                            </p:stCondLst>
                            <p:childTnLst>
                              <p:par>
                                <p:cTn id="21" presetID="10" presetClass="entr" presetSubtype="0"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a:extLst>
              <a:ext uri="{FF2B5EF4-FFF2-40B4-BE49-F238E27FC236}">
                <a16:creationId xmlns:a16="http://schemas.microsoft.com/office/drawing/2014/main" id="{C686038A-028F-498D-8638-F3F27C903F44}"/>
              </a:ext>
            </a:extLst>
          </p:cNvPr>
          <p:cNvSpPr/>
          <p:nvPr/>
        </p:nvSpPr>
        <p:spPr>
          <a:xfrm>
            <a:off x="0" y="582"/>
            <a:ext cx="12192000" cy="746038"/>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8F0BCDD8-4ABE-4FC4-BD5F-218CBE89E972}"/>
              </a:ext>
            </a:extLst>
          </p:cNvPr>
          <p:cNvSpPr/>
          <p:nvPr/>
        </p:nvSpPr>
        <p:spPr>
          <a:xfrm>
            <a:off x="1892808" y="728"/>
            <a:ext cx="1716532" cy="745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TextBox 6">
            <a:extLst>
              <a:ext uri="{FF2B5EF4-FFF2-40B4-BE49-F238E27FC236}">
                <a16:creationId xmlns:a16="http://schemas.microsoft.com/office/drawing/2014/main" id="{4BDE42A9-2B9D-4866-9B95-63B6CA76CB51}"/>
              </a:ext>
            </a:extLst>
          </p:cNvPr>
          <p:cNvSpPr txBox="1"/>
          <p:nvPr/>
        </p:nvSpPr>
        <p:spPr>
          <a:xfrm>
            <a:off x="2015109" y="212218"/>
            <a:ext cx="1471930"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项目概述</a:t>
            </a:r>
          </a:p>
        </p:txBody>
      </p:sp>
      <p:sp>
        <p:nvSpPr>
          <p:cNvPr id="9" name="TextBox 7">
            <a:extLst>
              <a:ext uri="{FF2B5EF4-FFF2-40B4-BE49-F238E27FC236}">
                <a16:creationId xmlns:a16="http://schemas.microsoft.com/office/drawing/2014/main" id="{96F243F9-80F1-414C-A3A3-9E326F1EC6DB}"/>
              </a:ext>
            </a:extLst>
          </p:cNvPr>
          <p:cNvSpPr txBox="1"/>
          <p:nvPr/>
        </p:nvSpPr>
        <p:spPr>
          <a:xfrm>
            <a:off x="3533838" y="221153"/>
            <a:ext cx="1867535"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产品介绍</a:t>
            </a:r>
          </a:p>
        </p:txBody>
      </p:sp>
      <p:sp>
        <p:nvSpPr>
          <p:cNvPr id="19" name="TextBox 7">
            <a:extLst>
              <a:ext uri="{FF2B5EF4-FFF2-40B4-BE49-F238E27FC236}">
                <a16:creationId xmlns:a16="http://schemas.microsoft.com/office/drawing/2014/main" id="{20A9215E-9812-4D65-9B72-93DAF4BCFC90}"/>
              </a:ext>
            </a:extLst>
          </p:cNvPr>
          <p:cNvSpPr txBox="1"/>
          <p:nvPr/>
        </p:nvSpPr>
        <p:spPr>
          <a:xfrm>
            <a:off x="5457721" y="221153"/>
            <a:ext cx="1471661" cy="303536"/>
          </a:xfrm>
          <a:prstGeom prst="rect">
            <a:avLst/>
          </a:prstGeom>
          <a:noFill/>
        </p:spPr>
        <p:txBody>
          <a:bodyPr wrap="square" lIns="0" tIns="36000" rIns="0" bIns="36000" rtlCol="0">
            <a:spAutoFit/>
          </a:bodyPr>
          <a:lstStyle/>
          <a:p>
            <a:pPr algn="ctr"/>
            <a:r>
              <a:rPr lang="zh-CN" altLang="en-US" sz="1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技术简介</a:t>
            </a:r>
          </a:p>
        </p:txBody>
      </p:sp>
      <p:sp>
        <p:nvSpPr>
          <p:cNvPr id="20" name="TextBox 7">
            <a:extLst>
              <a:ext uri="{FF2B5EF4-FFF2-40B4-BE49-F238E27FC236}">
                <a16:creationId xmlns:a16="http://schemas.microsoft.com/office/drawing/2014/main" id="{2215C0DA-076B-4EBA-867F-39C056B02656}"/>
              </a:ext>
            </a:extLst>
          </p:cNvPr>
          <p:cNvSpPr txBox="1"/>
          <p:nvPr/>
        </p:nvSpPr>
        <p:spPr>
          <a:xfrm>
            <a:off x="7164703"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难点分析</a:t>
            </a:r>
          </a:p>
        </p:txBody>
      </p:sp>
      <p:sp>
        <p:nvSpPr>
          <p:cNvPr id="21" name="TextBox 7">
            <a:extLst>
              <a:ext uri="{FF2B5EF4-FFF2-40B4-BE49-F238E27FC236}">
                <a16:creationId xmlns:a16="http://schemas.microsoft.com/office/drawing/2014/main" id="{5A9D0F23-A7BA-4506-9184-15B4A95AB3CE}"/>
              </a:ext>
            </a:extLst>
          </p:cNvPr>
          <p:cNvSpPr txBox="1"/>
          <p:nvPr/>
        </p:nvSpPr>
        <p:spPr>
          <a:xfrm>
            <a:off x="8881371" y="2253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模型训练</a:t>
            </a:r>
          </a:p>
        </p:txBody>
      </p:sp>
      <p:sp>
        <p:nvSpPr>
          <p:cNvPr id="22" name="TextBox 7">
            <a:extLst>
              <a:ext uri="{FF2B5EF4-FFF2-40B4-BE49-F238E27FC236}">
                <a16:creationId xmlns:a16="http://schemas.microsoft.com/office/drawing/2014/main" id="{5005F70E-41F6-49A4-80A9-887C4487F96C}"/>
              </a:ext>
            </a:extLst>
          </p:cNvPr>
          <p:cNvSpPr txBox="1"/>
          <p:nvPr/>
        </p:nvSpPr>
        <p:spPr>
          <a:xfrm>
            <a:off x="10617969"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效果展示</a:t>
            </a:r>
          </a:p>
        </p:txBody>
      </p:sp>
      <p:sp>
        <p:nvSpPr>
          <p:cNvPr id="25" name="灯片编号占位符 1">
            <a:extLst>
              <a:ext uri="{FF2B5EF4-FFF2-40B4-BE49-F238E27FC236}">
                <a16:creationId xmlns:a16="http://schemas.microsoft.com/office/drawing/2014/main" id="{7F3F9241-E9FF-431C-9ACB-F23C3259FA37}"/>
              </a:ext>
            </a:extLst>
          </p:cNvPr>
          <p:cNvSpPr>
            <a:spLocks noGrp="1"/>
          </p:cNvSpPr>
          <p:nvPr>
            <p:ph type="sldNum" sz="quarter" idx="12"/>
          </p:nvPr>
        </p:nvSpPr>
        <p:spPr>
          <a:xfrm>
            <a:off x="8610600" y="6356350"/>
            <a:ext cx="2743200" cy="365125"/>
          </a:xfrm>
        </p:spPr>
        <p:txBody>
          <a:bodyPr vert="horz" lIns="91440" tIns="45720" rIns="91440" bIns="45720" rtlCol="0" anchor="ctr">
            <a:normAutofit fontScale="92500" lnSpcReduction="10000"/>
          </a:bodyPr>
          <a:lstStyle/>
          <a:p>
            <a:pPr marL="0" marR="0" indent="0" algn="r" defTabSz="914400" rtl="0" eaLnBrk="1" fontAlgn="auto" latinLnBrk="0" hangingPunct="1">
              <a:lnSpc>
                <a:spcPct val="100000"/>
              </a:lnSpc>
              <a:spcBef>
                <a:spcPct val="0"/>
              </a:spcBef>
              <a:spcAft>
                <a:spcPct val="0"/>
              </a:spcAft>
              <a:buClrTx/>
              <a:buSzTx/>
              <a:buFontTx/>
              <a:buNone/>
            </a:pP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fld id="{F7F30F6B-C2AE-4C2B-AA0F-A1A2AE5D83F5}" type="slidenum">
              <a:rPr kumimoji="0" lang="en-US" sz="2000" b="1" i="0" u="none" strike="noStrike" kern="1200" cap="none" spc="0" normalizeH="0" baseline="0" noProof="1" smtClean="0">
                <a:solidFill>
                  <a:schemeClr val="tx1"/>
                </a:solidFill>
                <a:latin typeface="Times New Roman" panose="02020603050405020304" charset="0"/>
                <a:ea typeface="+mn-ea"/>
                <a:cs typeface="Times New Roman" panose="02020603050405020304" charset="0"/>
              </a:rPr>
              <a:t>4</a:t>
            </a:fld>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sym typeface="+mn-ea"/>
              </a:rPr>
              <a:t>—</a:t>
            </a:r>
            <a:endPar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pic>
        <p:nvPicPr>
          <p:cNvPr id="24" name="图片 23">
            <a:extLst>
              <a:ext uri="{FF2B5EF4-FFF2-40B4-BE49-F238E27FC236}">
                <a16:creationId xmlns:a16="http://schemas.microsoft.com/office/drawing/2014/main" id="{8EF2EC47-6D5B-48E1-B335-92D439E5037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5967" y="-49084"/>
            <a:ext cx="816980" cy="822607"/>
          </a:xfrm>
          <a:prstGeom prst="rect">
            <a:avLst/>
          </a:prstGeom>
        </p:spPr>
      </p:pic>
      <p:pic>
        <p:nvPicPr>
          <p:cNvPr id="45" name="图片 44">
            <a:extLst>
              <a:ext uri="{FF2B5EF4-FFF2-40B4-BE49-F238E27FC236}">
                <a16:creationId xmlns:a16="http://schemas.microsoft.com/office/drawing/2014/main" id="{D1B5E1D2-9585-436B-9EE9-42E6180EC9F0}"/>
              </a:ext>
            </a:extLst>
          </p:cNvPr>
          <p:cNvPicPr/>
          <p:nvPr/>
        </p:nvPicPr>
        <p:blipFill>
          <a:blip r:embed="rId5">
            <a:extLst>
              <a:ext uri="{28A0092B-C50C-407E-A947-70E740481C1C}">
                <a14:useLocalDpi xmlns:a14="http://schemas.microsoft.com/office/drawing/2010/main"/>
              </a:ext>
            </a:extLst>
          </a:blip>
          <a:srcRect/>
          <a:stretch>
            <a:fillRect/>
          </a:stretch>
        </p:blipFill>
        <p:spPr bwMode="auto">
          <a:xfrm>
            <a:off x="-74755" y="1554832"/>
            <a:ext cx="6555687" cy="5077815"/>
          </a:xfrm>
          <a:prstGeom prst="rect">
            <a:avLst/>
          </a:prstGeom>
          <a:noFill/>
          <a:ln>
            <a:noFill/>
          </a:ln>
        </p:spPr>
      </p:pic>
      <p:grpSp>
        <p:nvGrpSpPr>
          <p:cNvPr id="46" name="组合 45">
            <a:extLst>
              <a:ext uri="{FF2B5EF4-FFF2-40B4-BE49-F238E27FC236}">
                <a16:creationId xmlns:a16="http://schemas.microsoft.com/office/drawing/2014/main" id="{7898F8FC-5534-4B25-AF27-F61E703DE5E8}"/>
              </a:ext>
            </a:extLst>
          </p:cNvPr>
          <p:cNvGrpSpPr/>
          <p:nvPr/>
        </p:nvGrpSpPr>
        <p:grpSpPr>
          <a:xfrm>
            <a:off x="871179" y="1646280"/>
            <a:ext cx="11553353" cy="2684492"/>
            <a:chOff x="945934" y="1735108"/>
            <a:chExt cx="11553353" cy="2684492"/>
          </a:xfrm>
        </p:grpSpPr>
        <p:sp>
          <p:nvSpPr>
            <p:cNvPr id="47" name="矩形: 圆角 46">
              <a:extLst>
                <a:ext uri="{FF2B5EF4-FFF2-40B4-BE49-F238E27FC236}">
                  <a16:creationId xmlns:a16="http://schemas.microsoft.com/office/drawing/2014/main" id="{5BBC5A98-EB0D-4358-9665-C2A53FC2C844}"/>
                </a:ext>
              </a:extLst>
            </p:cNvPr>
            <p:cNvSpPr/>
            <p:nvPr/>
          </p:nvSpPr>
          <p:spPr>
            <a:xfrm>
              <a:off x="945934" y="2743200"/>
              <a:ext cx="892391" cy="16764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连接符: 肘形 47">
              <a:extLst>
                <a:ext uri="{FF2B5EF4-FFF2-40B4-BE49-F238E27FC236}">
                  <a16:creationId xmlns:a16="http://schemas.microsoft.com/office/drawing/2014/main" id="{0E0A24B1-FE7F-4FDE-BB8D-959CF3552EB7}"/>
                </a:ext>
              </a:extLst>
            </p:cNvPr>
            <p:cNvCxnSpPr>
              <a:cxnSpLocks/>
              <a:stCxn id="47" idx="0"/>
            </p:cNvCxnSpPr>
            <p:nvPr/>
          </p:nvCxnSpPr>
          <p:spPr>
            <a:xfrm rot="5400000" flipH="1" flipV="1">
              <a:off x="3792444" y="-393738"/>
              <a:ext cx="736624" cy="5537253"/>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06D5190E-A63E-4E1C-96EA-4EFC1C7E3AB7}"/>
                </a:ext>
              </a:extLst>
            </p:cNvPr>
            <p:cNvSpPr/>
            <p:nvPr/>
          </p:nvSpPr>
          <p:spPr>
            <a:xfrm>
              <a:off x="6643689" y="1735108"/>
              <a:ext cx="5855598" cy="1369799"/>
            </a:xfrm>
            <a:prstGeom prst="rect">
              <a:avLst/>
            </a:prstGeom>
          </p:spPr>
          <p:txBody>
            <a:bodyPr wrap="square">
              <a:spAutoFit/>
            </a:bodyPr>
            <a:lstStyle/>
            <a:p>
              <a:pPr indent="304800" algn="just">
                <a:lnSpc>
                  <a:spcPct val="130000"/>
                </a:lnSpc>
              </a:pPr>
              <a:r>
                <a:rPr lang="en-US" altLang="zh-CN" sz="2200" b="1" dirty="0">
                  <a:latin typeface="微软雅黑" panose="020B0503020204020204" charset="-122"/>
                  <a:ea typeface="微软雅黑" panose="020B0503020204020204" charset="-122"/>
                </a:rPr>
                <a:t>Vue.js</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Vue-CLI</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Vue-Router</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Vuex</a:t>
              </a:r>
            </a:p>
            <a:p>
              <a:pPr indent="304800" algn="just">
                <a:lnSpc>
                  <a:spcPct val="130000"/>
                </a:lnSpc>
              </a:pPr>
              <a:r>
                <a:rPr lang="en-US" altLang="zh-CN" sz="2200" b="1" dirty="0">
                  <a:latin typeface="微软雅黑" panose="020B0503020204020204" charset="-122"/>
                  <a:ea typeface="微软雅黑" panose="020B0503020204020204" charset="-122"/>
                </a:rPr>
                <a:t>Element UI</a:t>
              </a:r>
              <a:endParaRPr lang="zh-CN" altLang="zh-CN" sz="2200" b="1" dirty="0">
                <a:latin typeface="微软雅黑" panose="020B0503020204020204" charset="-122"/>
                <a:ea typeface="微软雅黑" panose="020B0503020204020204" charset="-122"/>
              </a:endParaRPr>
            </a:p>
            <a:p>
              <a:pPr indent="304800" algn="just">
                <a:lnSpc>
                  <a:spcPct val="130000"/>
                </a:lnSpc>
              </a:pPr>
              <a:endParaRPr lang="zh-CN" altLang="zh-CN" sz="2200" b="1" dirty="0">
                <a:latin typeface="微软雅黑" panose="020B0503020204020204" charset="-122"/>
                <a:ea typeface="微软雅黑" panose="020B0503020204020204" charset="-122"/>
              </a:endParaRPr>
            </a:p>
          </p:txBody>
        </p:sp>
      </p:grpSp>
      <p:grpSp>
        <p:nvGrpSpPr>
          <p:cNvPr id="50" name="组合 49">
            <a:extLst>
              <a:ext uri="{FF2B5EF4-FFF2-40B4-BE49-F238E27FC236}">
                <a16:creationId xmlns:a16="http://schemas.microsoft.com/office/drawing/2014/main" id="{8AE85E17-DD7A-4D88-8B76-B28D511C373A}"/>
              </a:ext>
            </a:extLst>
          </p:cNvPr>
          <p:cNvGrpSpPr/>
          <p:nvPr/>
        </p:nvGrpSpPr>
        <p:grpSpPr>
          <a:xfrm>
            <a:off x="2756892" y="2569604"/>
            <a:ext cx="9435108" cy="1761168"/>
            <a:chOff x="2831647" y="2658432"/>
            <a:chExt cx="9435108" cy="1761168"/>
          </a:xfrm>
        </p:grpSpPr>
        <p:sp>
          <p:nvSpPr>
            <p:cNvPr id="51" name="矩形: 圆角 50">
              <a:extLst>
                <a:ext uri="{FF2B5EF4-FFF2-40B4-BE49-F238E27FC236}">
                  <a16:creationId xmlns:a16="http://schemas.microsoft.com/office/drawing/2014/main" id="{EDB783F8-EB2C-46C7-9E50-3BEC37CF40DF}"/>
                </a:ext>
              </a:extLst>
            </p:cNvPr>
            <p:cNvSpPr/>
            <p:nvPr/>
          </p:nvSpPr>
          <p:spPr>
            <a:xfrm>
              <a:off x="2831647" y="2743200"/>
              <a:ext cx="892391" cy="16764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连接符: 肘形 51">
              <a:extLst>
                <a:ext uri="{FF2B5EF4-FFF2-40B4-BE49-F238E27FC236}">
                  <a16:creationId xmlns:a16="http://schemas.microsoft.com/office/drawing/2014/main" id="{9B5D0F81-6E60-438F-A54D-40C8A203F727}"/>
                </a:ext>
              </a:extLst>
            </p:cNvPr>
            <p:cNvCxnSpPr>
              <a:cxnSpLocks/>
            </p:cNvCxnSpPr>
            <p:nvPr/>
          </p:nvCxnSpPr>
          <p:spPr>
            <a:xfrm flipV="1">
              <a:off x="3724038" y="2956772"/>
              <a:ext cx="3199290" cy="110287"/>
            </a:xfrm>
            <a:prstGeom prst="bentConnector3">
              <a:avLst>
                <a:gd name="adj1" fmla="val 82749"/>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F6E7D656-E2B5-483C-91F4-167C47E6CDEB}"/>
                </a:ext>
              </a:extLst>
            </p:cNvPr>
            <p:cNvSpPr/>
            <p:nvPr/>
          </p:nvSpPr>
          <p:spPr>
            <a:xfrm>
              <a:off x="6643689" y="2658432"/>
              <a:ext cx="5623066" cy="1369799"/>
            </a:xfrm>
            <a:prstGeom prst="rect">
              <a:avLst/>
            </a:prstGeom>
          </p:spPr>
          <p:txBody>
            <a:bodyPr wrap="square">
              <a:spAutoFit/>
            </a:bodyPr>
            <a:lstStyle/>
            <a:p>
              <a:pPr indent="304800">
                <a:lnSpc>
                  <a:spcPct val="130000"/>
                </a:lnSpc>
              </a:pPr>
              <a:r>
                <a:rPr lang="en-US" altLang="zh-CN" sz="2200" b="1" dirty="0">
                  <a:latin typeface="微软雅黑" panose="020B0503020204020204" charset="-122"/>
                  <a:ea typeface="微软雅黑" panose="020B0503020204020204" charset="-122"/>
                </a:rPr>
                <a:t>Java</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Spring</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Maven</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Tomcat</a:t>
              </a:r>
              <a:r>
                <a:rPr lang="zh-CN" altLang="en-US" sz="2200" b="1" dirty="0">
                  <a:latin typeface="微软雅黑" panose="020B0503020204020204" charset="-122"/>
                  <a:ea typeface="微软雅黑" panose="020B0503020204020204" charset="-122"/>
                </a:rPr>
                <a:t>、</a:t>
              </a:r>
              <a:endParaRPr lang="en-US" altLang="zh-CN" sz="2200" b="1" dirty="0">
                <a:latin typeface="微软雅黑" panose="020B0503020204020204" charset="-122"/>
                <a:ea typeface="微软雅黑" panose="020B0503020204020204" charset="-122"/>
              </a:endParaRPr>
            </a:p>
            <a:p>
              <a:pPr indent="304800">
                <a:lnSpc>
                  <a:spcPct val="130000"/>
                </a:lnSpc>
              </a:pPr>
              <a:r>
                <a:rPr lang="en-US" altLang="zh-CN" sz="2200" b="1" dirty="0">
                  <a:latin typeface="微软雅黑" panose="020B0503020204020204" charset="-122"/>
                  <a:ea typeface="微软雅黑" panose="020B0503020204020204" charset="-122"/>
                </a:rPr>
                <a:t>Junit4</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log4j2</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Git</a:t>
              </a:r>
              <a:endParaRPr lang="zh-CN" altLang="zh-CN" sz="2200" b="1" dirty="0">
                <a:latin typeface="微软雅黑" panose="020B0503020204020204" charset="-122"/>
                <a:ea typeface="微软雅黑" panose="020B0503020204020204" charset="-122"/>
              </a:endParaRPr>
            </a:p>
            <a:p>
              <a:pPr indent="304800" algn="just">
                <a:lnSpc>
                  <a:spcPct val="130000"/>
                </a:lnSpc>
              </a:pPr>
              <a:endParaRPr lang="zh-CN" altLang="zh-CN" sz="2200" b="1" dirty="0">
                <a:latin typeface="微软雅黑" panose="020B0503020204020204" charset="-122"/>
                <a:ea typeface="微软雅黑" panose="020B0503020204020204" charset="-122"/>
              </a:endParaRPr>
            </a:p>
          </p:txBody>
        </p:sp>
      </p:grpSp>
      <p:grpSp>
        <p:nvGrpSpPr>
          <p:cNvPr id="54" name="组合 53">
            <a:extLst>
              <a:ext uri="{FF2B5EF4-FFF2-40B4-BE49-F238E27FC236}">
                <a16:creationId xmlns:a16="http://schemas.microsoft.com/office/drawing/2014/main" id="{0B228BE1-9C0D-459B-899B-18BA27A7F03E}"/>
              </a:ext>
            </a:extLst>
          </p:cNvPr>
          <p:cNvGrpSpPr/>
          <p:nvPr/>
        </p:nvGrpSpPr>
        <p:grpSpPr>
          <a:xfrm>
            <a:off x="4642605" y="2654372"/>
            <a:ext cx="7781927" cy="1985973"/>
            <a:chOff x="4717360" y="2743200"/>
            <a:chExt cx="7781927" cy="1985973"/>
          </a:xfrm>
        </p:grpSpPr>
        <p:sp>
          <p:nvSpPr>
            <p:cNvPr id="55" name="矩形 54">
              <a:extLst>
                <a:ext uri="{FF2B5EF4-FFF2-40B4-BE49-F238E27FC236}">
                  <a16:creationId xmlns:a16="http://schemas.microsoft.com/office/drawing/2014/main" id="{16915F1E-EF8A-4D74-9ADD-8003D57FDE26}"/>
                </a:ext>
              </a:extLst>
            </p:cNvPr>
            <p:cNvSpPr/>
            <p:nvPr/>
          </p:nvSpPr>
          <p:spPr>
            <a:xfrm>
              <a:off x="6643689" y="3799495"/>
              <a:ext cx="5855598" cy="929678"/>
            </a:xfrm>
            <a:prstGeom prst="rect">
              <a:avLst/>
            </a:prstGeom>
          </p:spPr>
          <p:txBody>
            <a:bodyPr wrap="square">
              <a:spAutoFit/>
            </a:bodyPr>
            <a:lstStyle/>
            <a:p>
              <a:pPr indent="304800" algn="just">
                <a:lnSpc>
                  <a:spcPct val="130000"/>
                </a:lnSpc>
              </a:pPr>
              <a:r>
                <a:rPr lang="en-US" altLang="zh-CN" sz="2200" b="1" dirty="0">
                  <a:latin typeface="微软雅黑" panose="020B0503020204020204" charset="-122"/>
                  <a:ea typeface="微软雅黑" panose="020B0503020204020204" charset="-122"/>
                </a:rPr>
                <a:t>MySQL</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Redis</a:t>
              </a:r>
              <a:endParaRPr lang="zh-CN" altLang="zh-CN" sz="2200" b="1" dirty="0">
                <a:latin typeface="微软雅黑" panose="020B0503020204020204" charset="-122"/>
                <a:ea typeface="微软雅黑" panose="020B0503020204020204" charset="-122"/>
              </a:endParaRPr>
            </a:p>
            <a:p>
              <a:pPr indent="304800" algn="just">
                <a:lnSpc>
                  <a:spcPct val="130000"/>
                </a:lnSpc>
              </a:pPr>
              <a:endParaRPr lang="zh-CN" altLang="zh-CN" sz="2200" b="1" dirty="0">
                <a:latin typeface="微软雅黑" panose="020B0503020204020204" charset="-122"/>
                <a:ea typeface="微软雅黑" panose="020B0503020204020204" charset="-122"/>
              </a:endParaRPr>
            </a:p>
          </p:txBody>
        </p:sp>
        <p:sp>
          <p:nvSpPr>
            <p:cNvPr id="56" name="矩形: 圆角 55">
              <a:extLst>
                <a:ext uri="{FF2B5EF4-FFF2-40B4-BE49-F238E27FC236}">
                  <a16:creationId xmlns:a16="http://schemas.microsoft.com/office/drawing/2014/main" id="{44C9828F-76A1-4F52-B191-56C4BD9D9897}"/>
                </a:ext>
              </a:extLst>
            </p:cNvPr>
            <p:cNvSpPr/>
            <p:nvPr/>
          </p:nvSpPr>
          <p:spPr>
            <a:xfrm>
              <a:off x="4717360" y="2743200"/>
              <a:ext cx="892391" cy="16764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连接符: 肘形 56">
              <a:extLst>
                <a:ext uri="{FF2B5EF4-FFF2-40B4-BE49-F238E27FC236}">
                  <a16:creationId xmlns:a16="http://schemas.microsoft.com/office/drawing/2014/main" id="{9227C2D3-7A76-4D23-B8EF-26B3BBDAFB5D}"/>
                </a:ext>
              </a:extLst>
            </p:cNvPr>
            <p:cNvCxnSpPr>
              <a:cxnSpLocks/>
            </p:cNvCxnSpPr>
            <p:nvPr/>
          </p:nvCxnSpPr>
          <p:spPr>
            <a:xfrm>
              <a:off x="5609751" y="3682481"/>
              <a:ext cx="1313577" cy="389187"/>
            </a:xfrm>
            <a:prstGeom prst="bentConnector3">
              <a:avLst>
                <a:gd name="adj1" fmla="val 6050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BD36855D-6DE8-4707-B4A8-0147322484C6}"/>
              </a:ext>
            </a:extLst>
          </p:cNvPr>
          <p:cNvGrpSpPr/>
          <p:nvPr/>
        </p:nvGrpSpPr>
        <p:grpSpPr>
          <a:xfrm>
            <a:off x="725885" y="4198238"/>
            <a:ext cx="11698647" cy="1004307"/>
            <a:chOff x="800640" y="4287066"/>
            <a:chExt cx="11698647" cy="1004307"/>
          </a:xfrm>
        </p:grpSpPr>
        <p:cxnSp>
          <p:nvCxnSpPr>
            <p:cNvPr id="59" name="连接符: 肘形 58">
              <a:extLst>
                <a:ext uri="{FF2B5EF4-FFF2-40B4-BE49-F238E27FC236}">
                  <a16:creationId xmlns:a16="http://schemas.microsoft.com/office/drawing/2014/main" id="{9D1EB57E-233B-4E05-AF51-1127A3B8EAAF}"/>
                </a:ext>
              </a:extLst>
            </p:cNvPr>
            <p:cNvCxnSpPr>
              <a:cxnSpLocks/>
            </p:cNvCxnSpPr>
            <p:nvPr/>
          </p:nvCxnSpPr>
          <p:spPr>
            <a:xfrm flipV="1">
              <a:off x="800640" y="4554748"/>
              <a:ext cx="6122688" cy="736625"/>
            </a:xfrm>
            <a:prstGeom prst="bentConnector3">
              <a:avLst>
                <a:gd name="adj1" fmla="val 753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1EA97DD2-92C4-4A9E-8FA5-C178B7B0F68C}"/>
                </a:ext>
              </a:extLst>
            </p:cNvPr>
            <p:cNvSpPr/>
            <p:nvPr/>
          </p:nvSpPr>
          <p:spPr>
            <a:xfrm>
              <a:off x="6643689" y="4287066"/>
              <a:ext cx="5855598" cy="489558"/>
            </a:xfrm>
            <a:prstGeom prst="rect">
              <a:avLst/>
            </a:prstGeom>
          </p:spPr>
          <p:txBody>
            <a:bodyPr wrap="square">
              <a:spAutoFit/>
            </a:bodyPr>
            <a:lstStyle/>
            <a:p>
              <a:pPr indent="304800" algn="just">
                <a:lnSpc>
                  <a:spcPct val="130000"/>
                </a:lnSpc>
              </a:pPr>
              <a:r>
                <a:rPr lang="en-US" altLang="zh-CN" sz="2200" b="1" dirty="0">
                  <a:latin typeface="微软雅黑" panose="020B0503020204020204" charset="-122"/>
                  <a:ea typeface="微软雅黑" panose="020B0503020204020204" charset="-122"/>
                </a:rPr>
                <a:t>Axios</a:t>
              </a:r>
              <a:endParaRPr lang="zh-CN" altLang="zh-CN" sz="2200" b="1" dirty="0">
                <a:latin typeface="微软雅黑" panose="020B0503020204020204" charset="-122"/>
                <a:ea typeface="微软雅黑" panose="020B0503020204020204" charset="-122"/>
              </a:endParaRPr>
            </a:p>
          </p:txBody>
        </p:sp>
      </p:grpSp>
      <p:grpSp>
        <p:nvGrpSpPr>
          <p:cNvPr id="61" name="组合 60">
            <a:extLst>
              <a:ext uri="{FF2B5EF4-FFF2-40B4-BE49-F238E27FC236}">
                <a16:creationId xmlns:a16="http://schemas.microsoft.com/office/drawing/2014/main" id="{0F49BE25-92A3-4147-AD26-A217AF89AFBF}"/>
              </a:ext>
            </a:extLst>
          </p:cNvPr>
          <p:cNvGrpSpPr/>
          <p:nvPr/>
        </p:nvGrpSpPr>
        <p:grpSpPr>
          <a:xfrm>
            <a:off x="2202130" y="4546673"/>
            <a:ext cx="10222402" cy="1676400"/>
            <a:chOff x="2276885" y="4635501"/>
            <a:chExt cx="10222402" cy="1676400"/>
          </a:xfrm>
        </p:grpSpPr>
        <p:cxnSp>
          <p:nvCxnSpPr>
            <p:cNvPr id="62" name="连接符: 肘形 61">
              <a:extLst>
                <a:ext uri="{FF2B5EF4-FFF2-40B4-BE49-F238E27FC236}">
                  <a16:creationId xmlns:a16="http://schemas.microsoft.com/office/drawing/2014/main" id="{BEE53E3A-52CB-4C16-BA83-3F50B76FCBEB}"/>
                </a:ext>
              </a:extLst>
            </p:cNvPr>
            <p:cNvCxnSpPr>
              <a:cxnSpLocks/>
            </p:cNvCxnSpPr>
            <p:nvPr/>
          </p:nvCxnSpPr>
          <p:spPr>
            <a:xfrm>
              <a:off x="3169276" y="4895936"/>
              <a:ext cx="3754052" cy="202692"/>
            </a:xfrm>
            <a:prstGeom prst="bentConnector3">
              <a:avLst>
                <a:gd name="adj1" fmla="val 8579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圆角 62">
              <a:extLst>
                <a:ext uri="{FF2B5EF4-FFF2-40B4-BE49-F238E27FC236}">
                  <a16:creationId xmlns:a16="http://schemas.microsoft.com/office/drawing/2014/main" id="{04624F56-22B4-4187-B251-EA19E72EECD8}"/>
                </a:ext>
              </a:extLst>
            </p:cNvPr>
            <p:cNvSpPr/>
            <p:nvPr/>
          </p:nvSpPr>
          <p:spPr>
            <a:xfrm>
              <a:off x="2276885" y="4635501"/>
              <a:ext cx="892391" cy="16764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F6A7C6B3-E335-489B-B73B-94727CD7240A}"/>
                </a:ext>
              </a:extLst>
            </p:cNvPr>
            <p:cNvSpPr/>
            <p:nvPr/>
          </p:nvSpPr>
          <p:spPr>
            <a:xfrm>
              <a:off x="6643689" y="4815621"/>
              <a:ext cx="5855598" cy="489558"/>
            </a:xfrm>
            <a:prstGeom prst="rect">
              <a:avLst/>
            </a:prstGeom>
          </p:spPr>
          <p:txBody>
            <a:bodyPr wrap="square">
              <a:spAutoFit/>
            </a:bodyPr>
            <a:lstStyle/>
            <a:p>
              <a:pPr indent="304800" algn="just">
                <a:lnSpc>
                  <a:spcPct val="130000"/>
                </a:lnSpc>
              </a:pPr>
              <a:r>
                <a:rPr lang="en-US" altLang="zh-CN" sz="2200" b="1" dirty="0">
                  <a:latin typeface="微软雅黑" panose="020B0503020204020204" charset="-122"/>
                  <a:ea typeface="微软雅黑" panose="020B0503020204020204" charset="-122"/>
                </a:rPr>
                <a:t>Label </a:t>
              </a:r>
              <a:r>
                <a:rPr lang="en-US" altLang="zh-CN" sz="2200" b="1" dirty="0" err="1">
                  <a:latin typeface="微软雅黑" panose="020B0503020204020204" charset="-122"/>
                  <a:ea typeface="微软雅黑" panose="020B0503020204020204" charset="-122"/>
                </a:rPr>
                <a:t>Img</a:t>
              </a:r>
              <a:r>
                <a:rPr lang="zh-CN" altLang="en-US" sz="2200" b="1" dirty="0">
                  <a:latin typeface="微软雅黑" panose="020B0503020204020204" charset="-122"/>
                  <a:ea typeface="微软雅黑" panose="020B0503020204020204" charset="-122"/>
                </a:rPr>
                <a:t>、</a:t>
              </a:r>
              <a:r>
                <a:rPr lang="en-US" altLang="zh-CN" sz="2200" b="1" dirty="0">
                  <a:latin typeface="微软雅黑" panose="020B0503020204020204" charset="-122"/>
                  <a:ea typeface="微软雅黑" panose="020B0503020204020204" charset="-122"/>
                </a:rPr>
                <a:t>YOLOv5</a:t>
              </a:r>
            </a:p>
          </p:txBody>
        </p:sp>
      </p:grpSp>
      <p:grpSp>
        <p:nvGrpSpPr>
          <p:cNvPr id="65" name="组合 64">
            <a:extLst>
              <a:ext uri="{FF2B5EF4-FFF2-40B4-BE49-F238E27FC236}">
                <a16:creationId xmlns:a16="http://schemas.microsoft.com/office/drawing/2014/main" id="{F3559BA6-675F-4E5E-8FF7-414CFA9B2AD4}"/>
              </a:ext>
            </a:extLst>
          </p:cNvPr>
          <p:cNvGrpSpPr/>
          <p:nvPr/>
        </p:nvGrpSpPr>
        <p:grpSpPr>
          <a:xfrm>
            <a:off x="4282641" y="5371054"/>
            <a:ext cx="8179215" cy="489558"/>
            <a:chOff x="4357396" y="5431889"/>
            <a:chExt cx="8179215" cy="489558"/>
          </a:xfrm>
        </p:grpSpPr>
        <p:cxnSp>
          <p:nvCxnSpPr>
            <p:cNvPr id="66" name="连接符: 肘形 65">
              <a:extLst>
                <a:ext uri="{FF2B5EF4-FFF2-40B4-BE49-F238E27FC236}">
                  <a16:creationId xmlns:a16="http://schemas.microsoft.com/office/drawing/2014/main" id="{26C63FC1-3ED1-468D-9A87-EE27A1E9F3B3}"/>
                </a:ext>
              </a:extLst>
            </p:cNvPr>
            <p:cNvCxnSpPr>
              <a:cxnSpLocks/>
            </p:cNvCxnSpPr>
            <p:nvPr/>
          </p:nvCxnSpPr>
          <p:spPr>
            <a:xfrm>
              <a:off x="4357396" y="5461351"/>
              <a:ext cx="2565932" cy="258835"/>
            </a:xfrm>
            <a:prstGeom prst="bentConnector3">
              <a:avLst>
                <a:gd name="adj1" fmla="val 127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CB6EE78D-5EE2-4B5C-9A8D-0EC21B3EF998}"/>
                </a:ext>
              </a:extLst>
            </p:cNvPr>
            <p:cNvSpPr/>
            <p:nvPr/>
          </p:nvSpPr>
          <p:spPr>
            <a:xfrm>
              <a:off x="6681013" y="5431889"/>
              <a:ext cx="5855598" cy="489558"/>
            </a:xfrm>
            <a:prstGeom prst="rect">
              <a:avLst/>
            </a:prstGeom>
          </p:spPr>
          <p:txBody>
            <a:bodyPr wrap="square">
              <a:spAutoFit/>
            </a:bodyPr>
            <a:lstStyle/>
            <a:p>
              <a:pPr indent="304800" algn="just">
                <a:lnSpc>
                  <a:spcPct val="130000"/>
                </a:lnSpc>
              </a:pPr>
              <a:r>
                <a:rPr lang="en-US" altLang="zh-CN" sz="2200" b="1" dirty="0">
                  <a:latin typeface="微软雅黑" panose="020B0503020204020204" charset="-122"/>
                  <a:ea typeface="微软雅黑" panose="020B0503020204020204" charset="-122"/>
                </a:rPr>
                <a:t>Jedis</a:t>
              </a:r>
              <a:endParaRPr lang="zh-CN" altLang="zh-CN" sz="2200" b="1" dirty="0">
                <a:latin typeface="微软雅黑" panose="020B0503020204020204" charset="-122"/>
                <a:ea typeface="微软雅黑" panose="020B0503020204020204" charset="-122"/>
              </a:endParaRPr>
            </a:p>
          </p:txBody>
        </p:sp>
      </p:grpSp>
      <p:grpSp>
        <p:nvGrpSpPr>
          <p:cNvPr id="68" name="组合 67">
            <a:extLst>
              <a:ext uri="{FF2B5EF4-FFF2-40B4-BE49-F238E27FC236}">
                <a16:creationId xmlns:a16="http://schemas.microsoft.com/office/drawing/2014/main" id="{A85FA197-CAA8-4C4F-85BC-3BBFACF71582}"/>
              </a:ext>
            </a:extLst>
          </p:cNvPr>
          <p:cNvGrpSpPr/>
          <p:nvPr/>
        </p:nvGrpSpPr>
        <p:grpSpPr>
          <a:xfrm>
            <a:off x="4640739" y="5965752"/>
            <a:ext cx="7821117" cy="489558"/>
            <a:chOff x="4715494" y="6054580"/>
            <a:chExt cx="7821117" cy="489558"/>
          </a:xfrm>
        </p:grpSpPr>
        <p:cxnSp>
          <p:nvCxnSpPr>
            <p:cNvPr id="69" name="连接符: 肘形 68">
              <a:extLst>
                <a:ext uri="{FF2B5EF4-FFF2-40B4-BE49-F238E27FC236}">
                  <a16:creationId xmlns:a16="http://schemas.microsoft.com/office/drawing/2014/main" id="{0FF9794C-6364-49C6-B71E-0EF5FA9E4346}"/>
                </a:ext>
              </a:extLst>
            </p:cNvPr>
            <p:cNvCxnSpPr>
              <a:cxnSpLocks/>
            </p:cNvCxnSpPr>
            <p:nvPr/>
          </p:nvCxnSpPr>
          <p:spPr>
            <a:xfrm flipV="1">
              <a:off x="4715494" y="6306670"/>
              <a:ext cx="2207834" cy="155970"/>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D83F78D4-26F9-4B92-BD66-6DFBCFE1D966}"/>
                </a:ext>
              </a:extLst>
            </p:cNvPr>
            <p:cNvSpPr/>
            <p:nvPr/>
          </p:nvSpPr>
          <p:spPr>
            <a:xfrm>
              <a:off x="6681013" y="6054580"/>
              <a:ext cx="5855598" cy="489558"/>
            </a:xfrm>
            <a:prstGeom prst="rect">
              <a:avLst/>
            </a:prstGeom>
          </p:spPr>
          <p:txBody>
            <a:bodyPr wrap="square">
              <a:spAutoFit/>
            </a:bodyPr>
            <a:lstStyle/>
            <a:p>
              <a:pPr indent="304800" algn="just">
                <a:lnSpc>
                  <a:spcPct val="130000"/>
                </a:lnSpc>
              </a:pPr>
              <a:r>
                <a:rPr lang="en-US" altLang="zh-CN" sz="2200" b="1" dirty="0">
                  <a:latin typeface="微软雅黑" panose="020B0503020204020204" charset="-122"/>
                  <a:ea typeface="微软雅黑" panose="020B0503020204020204" charset="-122"/>
                </a:rPr>
                <a:t>MyBatis</a:t>
              </a:r>
              <a:endParaRPr lang="zh-CN" altLang="zh-CN" sz="2200" b="1" dirty="0">
                <a:latin typeface="微软雅黑" panose="020B0503020204020204" charset="-122"/>
                <a:ea typeface="微软雅黑" panose="020B0503020204020204" charset="-122"/>
              </a:endParaRPr>
            </a:p>
          </p:txBody>
        </p:sp>
      </p:grpSp>
      <p:sp>
        <p:nvSpPr>
          <p:cNvPr id="71" name="文本框 70">
            <a:extLst>
              <a:ext uri="{FF2B5EF4-FFF2-40B4-BE49-F238E27FC236}">
                <a16:creationId xmlns:a16="http://schemas.microsoft.com/office/drawing/2014/main" id="{D8CD9576-1767-4D27-89AA-2AA0484E94FF}"/>
              </a:ext>
            </a:extLst>
          </p:cNvPr>
          <p:cNvSpPr txBox="1"/>
          <p:nvPr/>
        </p:nvSpPr>
        <p:spPr>
          <a:xfrm>
            <a:off x="248728" y="978698"/>
            <a:ext cx="12300810" cy="489558"/>
          </a:xfrm>
          <a:prstGeom prst="rect">
            <a:avLst/>
          </a:prstGeom>
          <a:noFill/>
        </p:spPr>
        <p:txBody>
          <a:bodyPr wrap="square">
            <a:spAutoFit/>
          </a:bodyPr>
          <a:lstStyle/>
          <a:p>
            <a:pPr indent="457200">
              <a:lnSpc>
                <a:spcPct val="130000"/>
              </a:lnSpc>
            </a:pPr>
            <a:r>
              <a:rPr lang="zh-CN" altLang="en-US" sz="2200" b="1" dirty="0">
                <a:latin typeface="微软雅黑" panose="020B0503020204020204" charset="-122"/>
                <a:ea typeface="微软雅黑" panose="020B0503020204020204" charset="-122"/>
              </a:rPr>
              <a:t>下图是该项目技术栈的简介。</a:t>
            </a:r>
            <a:endParaRPr lang="en-US" altLang="zh-CN" sz="2200" b="1" dirty="0">
              <a:latin typeface="微软雅黑" panose="020B0503020204020204" charset="-122"/>
              <a:ea typeface="微软雅黑" panose="020B0503020204020204" charset="-122"/>
            </a:endParaRPr>
          </a:p>
        </p:txBody>
      </p:sp>
    </p:spTree>
    <p:custDataLst>
      <p:tags r:id="rId1"/>
    </p:custDataLst>
    <p:extLst>
      <p:ext uri="{BB962C8B-B14F-4D97-AF65-F5344CB8AC3E}">
        <p14:creationId xmlns:p14="http://schemas.microsoft.com/office/powerpoint/2010/main" val="309030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14076 1.85185E-6 L 0.28151 1.85185E-6 " pathEditMode="relative" rAng="0" ptsTypes="AA">
                                      <p:cBhvr>
                                        <p:cTn id="6" dur="2000" fill="hold"/>
                                        <p:tgtEl>
                                          <p:spTgt spid="16"/>
                                        </p:tgtEl>
                                        <p:attrNameLst>
                                          <p:attrName>ppt_x</p:attrName>
                                          <p:attrName>ppt_y</p:attrName>
                                        </p:attrNameLst>
                                      </p:cBhvr>
                                      <p:rCtr x="7031" y="0"/>
                                    </p:animMotion>
                                  </p:childTnLst>
                                </p:cTn>
                              </p:par>
                            </p:childTnLst>
                          </p:cTn>
                        </p:par>
                        <p:par>
                          <p:cTn id="7" fill="hold">
                            <p:stCondLst>
                              <p:cond delay="2000"/>
                            </p:stCondLst>
                            <p:childTnLst>
                              <p:par>
                                <p:cTn id="8" presetID="42"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anim calcmode="lin" valueType="num">
                                      <p:cBhvr>
                                        <p:cTn id="11" dur="500" fill="hold"/>
                                        <p:tgtEl>
                                          <p:spTgt spid="46"/>
                                        </p:tgtEl>
                                        <p:attrNameLst>
                                          <p:attrName>ppt_x</p:attrName>
                                        </p:attrNameLst>
                                      </p:cBhvr>
                                      <p:tavLst>
                                        <p:tav tm="0">
                                          <p:val>
                                            <p:strVal val="#ppt_x"/>
                                          </p:val>
                                        </p:tav>
                                        <p:tav tm="100000">
                                          <p:val>
                                            <p:strVal val="#ppt_x"/>
                                          </p:val>
                                        </p:tav>
                                      </p:tavLst>
                                    </p:anim>
                                    <p:anim calcmode="lin" valueType="num">
                                      <p:cBhvr>
                                        <p:cTn id="12" dur="500" fill="hold"/>
                                        <p:tgtEl>
                                          <p:spTgt spid="46"/>
                                        </p:tgtEl>
                                        <p:attrNameLst>
                                          <p:attrName>ppt_y</p:attrName>
                                        </p:attrNameLst>
                                      </p:cBhvr>
                                      <p:tavLst>
                                        <p:tav tm="0">
                                          <p:val>
                                            <p:strVal val="#ppt_y+.1"/>
                                          </p:val>
                                        </p:tav>
                                        <p:tav tm="100000">
                                          <p:val>
                                            <p:strVal val="#ppt_y"/>
                                          </p:val>
                                        </p:tav>
                                      </p:tavLst>
                                    </p:anim>
                                  </p:childTnLst>
                                </p:cTn>
                              </p:par>
                            </p:childTnLst>
                          </p:cTn>
                        </p:par>
                        <p:par>
                          <p:cTn id="13" fill="hold">
                            <p:stCondLst>
                              <p:cond delay="3000"/>
                            </p:stCondLst>
                            <p:childTnLst>
                              <p:par>
                                <p:cTn id="14" presetID="42" presetClass="entr" presetSubtype="0" fill="hold" nodeType="afterEffect">
                                  <p:stCondLst>
                                    <p:cond delay="50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anim calcmode="lin" valueType="num">
                                      <p:cBhvr>
                                        <p:cTn id="17" dur="500" fill="hold"/>
                                        <p:tgtEl>
                                          <p:spTgt spid="50"/>
                                        </p:tgtEl>
                                        <p:attrNameLst>
                                          <p:attrName>ppt_x</p:attrName>
                                        </p:attrNameLst>
                                      </p:cBhvr>
                                      <p:tavLst>
                                        <p:tav tm="0">
                                          <p:val>
                                            <p:strVal val="#ppt_x"/>
                                          </p:val>
                                        </p:tav>
                                        <p:tav tm="100000">
                                          <p:val>
                                            <p:strVal val="#ppt_x"/>
                                          </p:val>
                                        </p:tav>
                                      </p:tavLst>
                                    </p:anim>
                                    <p:anim calcmode="lin" valueType="num">
                                      <p:cBhvr>
                                        <p:cTn id="18" dur="500" fill="hold"/>
                                        <p:tgtEl>
                                          <p:spTgt spid="50"/>
                                        </p:tgtEl>
                                        <p:attrNameLst>
                                          <p:attrName>ppt_y</p:attrName>
                                        </p:attrNameLst>
                                      </p:cBhvr>
                                      <p:tavLst>
                                        <p:tav tm="0">
                                          <p:val>
                                            <p:strVal val="#ppt_y+.1"/>
                                          </p:val>
                                        </p:tav>
                                        <p:tav tm="100000">
                                          <p:val>
                                            <p:strVal val="#ppt_y"/>
                                          </p:val>
                                        </p:tav>
                                      </p:tavLst>
                                    </p:anim>
                                  </p:childTnLst>
                                </p:cTn>
                              </p:par>
                            </p:childTnLst>
                          </p:cTn>
                        </p:par>
                        <p:par>
                          <p:cTn id="19" fill="hold">
                            <p:stCondLst>
                              <p:cond delay="4000"/>
                            </p:stCondLst>
                            <p:childTnLst>
                              <p:par>
                                <p:cTn id="20" presetID="42" presetClass="entr" presetSubtype="0" fill="hold" nodeType="afterEffect">
                                  <p:stCondLst>
                                    <p:cond delay="5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anim calcmode="lin" valueType="num">
                                      <p:cBhvr>
                                        <p:cTn id="23" dur="500" fill="hold"/>
                                        <p:tgtEl>
                                          <p:spTgt spid="54"/>
                                        </p:tgtEl>
                                        <p:attrNameLst>
                                          <p:attrName>ppt_x</p:attrName>
                                        </p:attrNameLst>
                                      </p:cBhvr>
                                      <p:tavLst>
                                        <p:tav tm="0">
                                          <p:val>
                                            <p:strVal val="#ppt_x"/>
                                          </p:val>
                                        </p:tav>
                                        <p:tav tm="100000">
                                          <p:val>
                                            <p:strVal val="#ppt_x"/>
                                          </p:val>
                                        </p:tav>
                                      </p:tavLst>
                                    </p:anim>
                                    <p:anim calcmode="lin" valueType="num">
                                      <p:cBhvr>
                                        <p:cTn id="24" dur="500" fill="hold"/>
                                        <p:tgtEl>
                                          <p:spTgt spid="54"/>
                                        </p:tgtEl>
                                        <p:attrNameLst>
                                          <p:attrName>ppt_y</p:attrName>
                                        </p:attrNameLst>
                                      </p:cBhvr>
                                      <p:tavLst>
                                        <p:tav tm="0">
                                          <p:val>
                                            <p:strVal val="#ppt_y+.1"/>
                                          </p:val>
                                        </p:tav>
                                        <p:tav tm="100000">
                                          <p:val>
                                            <p:strVal val="#ppt_y"/>
                                          </p:val>
                                        </p:tav>
                                      </p:tavLst>
                                    </p:anim>
                                  </p:childTnLst>
                                </p:cTn>
                              </p:par>
                            </p:childTnLst>
                          </p:cTn>
                        </p:par>
                        <p:par>
                          <p:cTn id="25" fill="hold">
                            <p:stCondLst>
                              <p:cond delay="5000"/>
                            </p:stCondLst>
                            <p:childTnLst>
                              <p:par>
                                <p:cTn id="26" presetID="42" presetClass="entr" presetSubtype="0" fill="hold" nodeType="afterEffect">
                                  <p:stCondLst>
                                    <p:cond delay="50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anim calcmode="lin" valueType="num">
                                      <p:cBhvr>
                                        <p:cTn id="29" dur="500" fill="hold"/>
                                        <p:tgtEl>
                                          <p:spTgt spid="58"/>
                                        </p:tgtEl>
                                        <p:attrNameLst>
                                          <p:attrName>ppt_x</p:attrName>
                                        </p:attrNameLst>
                                      </p:cBhvr>
                                      <p:tavLst>
                                        <p:tav tm="0">
                                          <p:val>
                                            <p:strVal val="#ppt_x"/>
                                          </p:val>
                                        </p:tav>
                                        <p:tav tm="100000">
                                          <p:val>
                                            <p:strVal val="#ppt_x"/>
                                          </p:val>
                                        </p:tav>
                                      </p:tavLst>
                                    </p:anim>
                                    <p:anim calcmode="lin" valueType="num">
                                      <p:cBhvr>
                                        <p:cTn id="30" dur="500" fill="hold"/>
                                        <p:tgtEl>
                                          <p:spTgt spid="58"/>
                                        </p:tgtEl>
                                        <p:attrNameLst>
                                          <p:attrName>ppt_y</p:attrName>
                                        </p:attrNameLst>
                                      </p:cBhvr>
                                      <p:tavLst>
                                        <p:tav tm="0">
                                          <p:val>
                                            <p:strVal val="#ppt_y+.1"/>
                                          </p:val>
                                        </p:tav>
                                        <p:tav tm="100000">
                                          <p:val>
                                            <p:strVal val="#ppt_y"/>
                                          </p:val>
                                        </p:tav>
                                      </p:tavLst>
                                    </p:anim>
                                  </p:childTnLst>
                                </p:cTn>
                              </p:par>
                            </p:childTnLst>
                          </p:cTn>
                        </p:par>
                        <p:par>
                          <p:cTn id="31" fill="hold">
                            <p:stCondLst>
                              <p:cond delay="6000"/>
                            </p:stCondLst>
                            <p:childTnLst>
                              <p:par>
                                <p:cTn id="32" presetID="42" presetClass="entr" presetSubtype="0" fill="hold" nodeType="afterEffect">
                                  <p:stCondLst>
                                    <p:cond delay="50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anim calcmode="lin" valueType="num">
                                      <p:cBhvr>
                                        <p:cTn id="35" dur="500" fill="hold"/>
                                        <p:tgtEl>
                                          <p:spTgt spid="61"/>
                                        </p:tgtEl>
                                        <p:attrNameLst>
                                          <p:attrName>ppt_x</p:attrName>
                                        </p:attrNameLst>
                                      </p:cBhvr>
                                      <p:tavLst>
                                        <p:tav tm="0">
                                          <p:val>
                                            <p:strVal val="#ppt_x"/>
                                          </p:val>
                                        </p:tav>
                                        <p:tav tm="100000">
                                          <p:val>
                                            <p:strVal val="#ppt_x"/>
                                          </p:val>
                                        </p:tav>
                                      </p:tavLst>
                                    </p:anim>
                                    <p:anim calcmode="lin" valueType="num">
                                      <p:cBhvr>
                                        <p:cTn id="36" dur="500" fill="hold"/>
                                        <p:tgtEl>
                                          <p:spTgt spid="61"/>
                                        </p:tgtEl>
                                        <p:attrNameLst>
                                          <p:attrName>ppt_y</p:attrName>
                                        </p:attrNameLst>
                                      </p:cBhvr>
                                      <p:tavLst>
                                        <p:tav tm="0">
                                          <p:val>
                                            <p:strVal val="#ppt_y+.1"/>
                                          </p:val>
                                        </p:tav>
                                        <p:tav tm="100000">
                                          <p:val>
                                            <p:strVal val="#ppt_y"/>
                                          </p:val>
                                        </p:tav>
                                      </p:tavLst>
                                    </p:anim>
                                  </p:childTnLst>
                                </p:cTn>
                              </p:par>
                            </p:childTnLst>
                          </p:cTn>
                        </p:par>
                        <p:par>
                          <p:cTn id="37" fill="hold">
                            <p:stCondLst>
                              <p:cond delay="7000"/>
                            </p:stCondLst>
                            <p:childTnLst>
                              <p:par>
                                <p:cTn id="38" presetID="42" presetClass="entr" presetSubtype="0" fill="hold" nodeType="afterEffect">
                                  <p:stCondLst>
                                    <p:cond delay="50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anim calcmode="lin" valueType="num">
                                      <p:cBhvr>
                                        <p:cTn id="41" dur="500" fill="hold"/>
                                        <p:tgtEl>
                                          <p:spTgt spid="65"/>
                                        </p:tgtEl>
                                        <p:attrNameLst>
                                          <p:attrName>ppt_x</p:attrName>
                                        </p:attrNameLst>
                                      </p:cBhvr>
                                      <p:tavLst>
                                        <p:tav tm="0">
                                          <p:val>
                                            <p:strVal val="#ppt_x"/>
                                          </p:val>
                                        </p:tav>
                                        <p:tav tm="100000">
                                          <p:val>
                                            <p:strVal val="#ppt_x"/>
                                          </p:val>
                                        </p:tav>
                                      </p:tavLst>
                                    </p:anim>
                                    <p:anim calcmode="lin" valueType="num">
                                      <p:cBhvr>
                                        <p:cTn id="42" dur="500" fill="hold"/>
                                        <p:tgtEl>
                                          <p:spTgt spid="65"/>
                                        </p:tgtEl>
                                        <p:attrNameLst>
                                          <p:attrName>ppt_y</p:attrName>
                                        </p:attrNameLst>
                                      </p:cBhvr>
                                      <p:tavLst>
                                        <p:tav tm="0">
                                          <p:val>
                                            <p:strVal val="#ppt_y+.1"/>
                                          </p:val>
                                        </p:tav>
                                        <p:tav tm="100000">
                                          <p:val>
                                            <p:strVal val="#ppt_y"/>
                                          </p:val>
                                        </p:tav>
                                      </p:tavLst>
                                    </p:anim>
                                  </p:childTnLst>
                                </p:cTn>
                              </p:par>
                            </p:childTnLst>
                          </p:cTn>
                        </p:par>
                        <p:par>
                          <p:cTn id="43" fill="hold">
                            <p:stCondLst>
                              <p:cond delay="8000"/>
                            </p:stCondLst>
                            <p:childTnLst>
                              <p:par>
                                <p:cTn id="44" presetID="42" presetClass="entr" presetSubtype="0" fill="hold" nodeType="afterEffect">
                                  <p:stCondLst>
                                    <p:cond delay="50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anim calcmode="lin" valueType="num">
                                      <p:cBhvr>
                                        <p:cTn id="47" dur="500" fill="hold"/>
                                        <p:tgtEl>
                                          <p:spTgt spid="68"/>
                                        </p:tgtEl>
                                        <p:attrNameLst>
                                          <p:attrName>ppt_x</p:attrName>
                                        </p:attrNameLst>
                                      </p:cBhvr>
                                      <p:tavLst>
                                        <p:tav tm="0">
                                          <p:val>
                                            <p:strVal val="#ppt_x"/>
                                          </p:val>
                                        </p:tav>
                                        <p:tav tm="100000">
                                          <p:val>
                                            <p:strVal val="#ppt_x"/>
                                          </p:val>
                                        </p:tav>
                                      </p:tavLst>
                                    </p:anim>
                                    <p:anim calcmode="lin" valueType="num">
                                      <p:cBhvr>
                                        <p:cTn id="48"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a:extLst>
              <a:ext uri="{FF2B5EF4-FFF2-40B4-BE49-F238E27FC236}">
                <a16:creationId xmlns:a16="http://schemas.microsoft.com/office/drawing/2014/main" id="{C686038A-028F-498D-8638-F3F27C903F44}"/>
              </a:ext>
            </a:extLst>
          </p:cNvPr>
          <p:cNvSpPr/>
          <p:nvPr/>
        </p:nvSpPr>
        <p:spPr>
          <a:xfrm>
            <a:off x="0" y="582"/>
            <a:ext cx="12192000" cy="746038"/>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8F0BCDD8-4ABE-4FC4-BD5F-218CBE89E972}"/>
              </a:ext>
            </a:extLst>
          </p:cNvPr>
          <p:cNvSpPr/>
          <p:nvPr/>
        </p:nvSpPr>
        <p:spPr>
          <a:xfrm>
            <a:off x="1892808" y="728"/>
            <a:ext cx="1716532" cy="745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TextBox 6">
            <a:extLst>
              <a:ext uri="{FF2B5EF4-FFF2-40B4-BE49-F238E27FC236}">
                <a16:creationId xmlns:a16="http://schemas.microsoft.com/office/drawing/2014/main" id="{4BDE42A9-2B9D-4866-9B95-63B6CA76CB51}"/>
              </a:ext>
            </a:extLst>
          </p:cNvPr>
          <p:cNvSpPr txBox="1"/>
          <p:nvPr/>
        </p:nvSpPr>
        <p:spPr>
          <a:xfrm>
            <a:off x="2015109" y="212218"/>
            <a:ext cx="1471930"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项目概述</a:t>
            </a:r>
          </a:p>
        </p:txBody>
      </p:sp>
      <p:sp>
        <p:nvSpPr>
          <p:cNvPr id="9" name="TextBox 7">
            <a:extLst>
              <a:ext uri="{FF2B5EF4-FFF2-40B4-BE49-F238E27FC236}">
                <a16:creationId xmlns:a16="http://schemas.microsoft.com/office/drawing/2014/main" id="{96F243F9-80F1-414C-A3A3-9E326F1EC6DB}"/>
              </a:ext>
            </a:extLst>
          </p:cNvPr>
          <p:cNvSpPr txBox="1"/>
          <p:nvPr/>
        </p:nvSpPr>
        <p:spPr>
          <a:xfrm>
            <a:off x="3533838" y="221153"/>
            <a:ext cx="1867535"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产品介绍</a:t>
            </a:r>
          </a:p>
        </p:txBody>
      </p:sp>
      <p:sp>
        <p:nvSpPr>
          <p:cNvPr id="19" name="TextBox 7">
            <a:extLst>
              <a:ext uri="{FF2B5EF4-FFF2-40B4-BE49-F238E27FC236}">
                <a16:creationId xmlns:a16="http://schemas.microsoft.com/office/drawing/2014/main" id="{20A9215E-9812-4D65-9B72-93DAF4BCFC90}"/>
              </a:ext>
            </a:extLst>
          </p:cNvPr>
          <p:cNvSpPr txBox="1"/>
          <p:nvPr/>
        </p:nvSpPr>
        <p:spPr>
          <a:xfrm>
            <a:off x="5457721"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技术简介</a:t>
            </a:r>
          </a:p>
        </p:txBody>
      </p:sp>
      <p:sp>
        <p:nvSpPr>
          <p:cNvPr id="20" name="TextBox 7">
            <a:extLst>
              <a:ext uri="{FF2B5EF4-FFF2-40B4-BE49-F238E27FC236}">
                <a16:creationId xmlns:a16="http://schemas.microsoft.com/office/drawing/2014/main" id="{2215C0DA-076B-4EBA-867F-39C056B02656}"/>
              </a:ext>
            </a:extLst>
          </p:cNvPr>
          <p:cNvSpPr txBox="1"/>
          <p:nvPr/>
        </p:nvSpPr>
        <p:spPr>
          <a:xfrm>
            <a:off x="7164703" y="221153"/>
            <a:ext cx="1471661" cy="303536"/>
          </a:xfrm>
          <a:prstGeom prst="rect">
            <a:avLst/>
          </a:prstGeom>
          <a:noFill/>
        </p:spPr>
        <p:txBody>
          <a:bodyPr wrap="square" lIns="0" tIns="36000" rIns="0" bIns="36000" rtlCol="0">
            <a:spAutoFit/>
          </a:bodyPr>
          <a:lstStyle/>
          <a:p>
            <a:pPr algn="ctr"/>
            <a:r>
              <a:rPr lang="zh-CN" altLang="en-US" sz="1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难点分析</a:t>
            </a:r>
          </a:p>
        </p:txBody>
      </p:sp>
      <p:sp>
        <p:nvSpPr>
          <p:cNvPr id="21" name="TextBox 7">
            <a:extLst>
              <a:ext uri="{FF2B5EF4-FFF2-40B4-BE49-F238E27FC236}">
                <a16:creationId xmlns:a16="http://schemas.microsoft.com/office/drawing/2014/main" id="{5A9D0F23-A7BA-4506-9184-15B4A95AB3CE}"/>
              </a:ext>
            </a:extLst>
          </p:cNvPr>
          <p:cNvSpPr txBox="1"/>
          <p:nvPr/>
        </p:nvSpPr>
        <p:spPr>
          <a:xfrm>
            <a:off x="8881371" y="2253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模型训练</a:t>
            </a:r>
          </a:p>
        </p:txBody>
      </p:sp>
      <p:sp>
        <p:nvSpPr>
          <p:cNvPr id="22" name="TextBox 7">
            <a:extLst>
              <a:ext uri="{FF2B5EF4-FFF2-40B4-BE49-F238E27FC236}">
                <a16:creationId xmlns:a16="http://schemas.microsoft.com/office/drawing/2014/main" id="{5005F70E-41F6-49A4-80A9-887C4487F96C}"/>
              </a:ext>
            </a:extLst>
          </p:cNvPr>
          <p:cNvSpPr txBox="1"/>
          <p:nvPr/>
        </p:nvSpPr>
        <p:spPr>
          <a:xfrm>
            <a:off x="10617969"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效果展示</a:t>
            </a:r>
          </a:p>
        </p:txBody>
      </p:sp>
      <p:sp>
        <p:nvSpPr>
          <p:cNvPr id="25" name="灯片编号占位符 1">
            <a:extLst>
              <a:ext uri="{FF2B5EF4-FFF2-40B4-BE49-F238E27FC236}">
                <a16:creationId xmlns:a16="http://schemas.microsoft.com/office/drawing/2014/main" id="{7F3F9241-E9FF-431C-9ACB-F23C3259FA37}"/>
              </a:ext>
            </a:extLst>
          </p:cNvPr>
          <p:cNvSpPr>
            <a:spLocks noGrp="1"/>
          </p:cNvSpPr>
          <p:nvPr>
            <p:ph type="sldNum" sz="quarter" idx="12"/>
          </p:nvPr>
        </p:nvSpPr>
        <p:spPr>
          <a:xfrm>
            <a:off x="8610600" y="6356350"/>
            <a:ext cx="2743200" cy="365125"/>
          </a:xfrm>
        </p:spPr>
        <p:txBody>
          <a:bodyPr vert="horz" lIns="91440" tIns="45720" rIns="91440" bIns="45720" rtlCol="0" anchor="ctr">
            <a:normAutofit fontScale="92500" lnSpcReduction="10000"/>
          </a:bodyPr>
          <a:lstStyle/>
          <a:p>
            <a:pPr marL="0" marR="0" indent="0" algn="r" defTabSz="914400" rtl="0" eaLnBrk="1" fontAlgn="auto" latinLnBrk="0" hangingPunct="1">
              <a:lnSpc>
                <a:spcPct val="100000"/>
              </a:lnSpc>
              <a:spcBef>
                <a:spcPct val="0"/>
              </a:spcBef>
              <a:spcAft>
                <a:spcPct val="0"/>
              </a:spcAft>
              <a:buClrTx/>
              <a:buSzTx/>
              <a:buFontTx/>
              <a:buNone/>
            </a:pP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fld id="{F7F30F6B-C2AE-4C2B-AA0F-A1A2AE5D83F5}" type="slidenum">
              <a:rPr kumimoji="0" lang="en-US" sz="2000" b="1" i="0" u="none" strike="noStrike" kern="1200" cap="none" spc="0" normalizeH="0" baseline="0" noProof="1" smtClean="0">
                <a:solidFill>
                  <a:schemeClr val="tx1"/>
                </a:solidFill>
                <a:latin typeface="Times New Roman" panose="02020603050405020304" charset="0"/>
                <a:ea typeface="+mn-ea"/>
                <a:cs typeface="Times New Roman" panose="02020603050405020304" charset="0"/>
              </a:rPr>
              <a:t>5</a:t>
            </a:fld>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sym typeface="+mn-ea"/>
              </a:rPr>
              <a:t>—</a:t>
            </a:r>
            <a:endPar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pic>
        <p:nvPicPr>
          <p:cNvPr id="24" name="图片 23">
            <a:extLst>
              <a:ext uri="{FF2B5EF4-FFF2-40B4-BE49-F238E27FC236}">
                <a16:creationId xmlns:a16="http://schemas.microsoft.com/office/drawing/2014/main" id="{8EF2EC47-6D5B-48E1-B335-92D439E5037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5967" y="-49084"/>
            <a:ext cx="816980" cy="822607"/>
          </a:xfrm>
          <a:prstGeom prst="rect">
            <a:avLst/>
          </a:prstGeom>
        </p:spPr>
      </p:pic>
      <p:pic>
        <p:nvPicPr>
          <p:cNvPr id="3" name="图片 2">
            <a:extLst>
              <a:ext uri="{FF2B5EF4-FFF2-40B4-BE49-F238E27FC236}">
                <a16:creationId xmlns:a16="http://schemas.microsoft.com/office/drawing/2014/main" id="{3608C0E1-F37E-4481-8556-17B4F4C53A4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3762" y="716954"/>
            <a:ext cx="8543862" cy="6113571"/>
          </a:xfrm>
          <a:prstGeom prst="rect">
            <a:avLst/>
          </a:prstGeom>
        </p:spPr>
      </p:pic>
      <p:grpSp>
        <p:nvGrpSpPr>
          <p:cNvPr id="42" name="组合 41">
            <a:extLst>
              <a:ext uri="{FF2B5EF4-FFF2-40B4-BE49-F238E27FC236}">
                <a16:creationId xmlns:a16="http://schemas.microsoft.com/office/drawing/2014/main" id="{4AC26299-0E99-4545-9811-4BC951DD6BB0}"/>
              </a:ext>
            </a:extLst>
          </p:cNvPr>
          <p:cNvGrpSpPr/>
          <p:nvPr/>
        </p:nvGrpSpPr>
        <p:grpSpPr>
          <a:xfrm>
            <a:off x="4619624" y="1240915"/>
            <a:ext cx="7470006" cy="5771003"/>
            <a:chOff x="3441702" y="766784"/>
            <a:chExt cx="7470006" cy="5771003"/>
          </a:xfrm>
        </p:grpSpPr>
        <p:sp>
          <p:nvSpPr>
            <p:cNvPr id="43" name="矩形: 圆角 42">
              <a:extLst>
                <a:ext uri="{FF2B5EF4-FFF2-40B4-BE49-F238E27FC236}">
                  <a16:creationId xmlns:a16="http://schemas.microsoft.com/office/drawing/2014/main" id="{8A6ABC8E-62A2-4FCC-AFDF-28BD74C1304C}"/>
                </a:ext>
              </a:extLst>
            </p:cNvPr>
            <p:cNvSpPr/>
            <p:nvPr/>
          </p:nvSpPr>
          <p:spPr>
            <a:xfrm>
              <a:off x="3441702" y="1373400"/>
              <a:ext cx="457201" cy="343884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连接符: 肘形 43">
              <a:extLst>
                <a:ext uri="{FF2B5EF4-FFF2-40B4-BE49-F238E27FC236}">
                  <a16:creationId xmlns:a16="http://schemas.microsoft.com/office/drawing/2014/main" id="{F548E275-5D29-4D2A-B4BE-B677E6977D25}"/>
                </a:ext>
              </a:extLst>
            </p:cNvPr>
            <p:cNvCxnSpPr>
              <a:cxnSpLocks/>
              <a:stCxn id="43" idx="0"/>
            </p:cNvCxnSpPr>
            <p:nvPr/>
          </p:nvCxnSpPr>
          <p:spPr>
            <a:xfrm rot="5400000" flipH="1" flipV="1">
              <a:off x="5263898" y="-604879"/>
              <a:ext cx="384685" cy="3571875"/>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999224EF-CEAF-4274-A98F-26ED1DDDB7FE}"/>
                </a:ext>
              </a:extLst>
            </p:cNvPr>
            <p:cNvSpPr/>
            <p:nvPr/>
          </p:nvSpPr>
          <p:spPr>
            <a:xfrm>
              <a:off x="7034214" y="766784"/>
              <a:ext cx="3877494" cy="5771003"/>
            </a:xfrm>
            <a:prstGeom prst="rect">
              <a:avLst/>
            </a:prstGeom>
          </p:spPr>
          <p:txBody>
            <a:bodyPr wrap="square">
              <a:spAutoFit/>
            </a:bodyPr>
            <a:lstStyle/>
            <a:p>
              <a:pPr indent="304800" algn="just">
                <a:lnSpc>
                  <a:spcPct val="130000"/>
                </a:lnSpc>
              </a:pPr>
              <a:r>
                <a:rPr lang="zh-CN" altLang="en-US" sz="2200" b="1" dirty="0">
                  <a:latin typeface="微软雅黑" panose="020B0503020204020204" charset="-122"/>
                  <a:ea typeface="微软雅黑" panose="020B0503020204020204" charset="-122"/>
                </a:rPr>
                <a:t>图像处理部分，此方案采用</a:t>
              </a:r>
              <a:r>
                <a:rPr lang="en-US" altLang="zh-CN" sz="2200" b="1" dirty="0">
                  <a:latin typeface="微软雅黑" panose="020B0503020204020204" charset="-122"/>
                  <a:ea typeface="微软雅黑" panose="020B0503020204020204" charset="-122"/>
                </a:rPr>
                <a:t>Yolov5</a:t>
              </a:r>
              <a:r>
                <a:rPr lang="zh-CN" altLang="en-US" sz="2200" b="1" dirty="0">
                  <a:latin typeface="微软雅黑" panose="020B0503020204020204" charset="-122"/>
                  <a:ea typeface="微软雅黑" panose="020B0503020204020204" charset="-122"/>
                </a:rPr>
                <a:t>处理，</a:t>
              </a:r>
              <a:r>
                <a:rPr lang="zh-CN" altLang="en-US" sz="2200" b="1" dirty="0">
                  <a:solidFill>
                    <a:srgbClr val="FF0000"/>
                  </a:solidFill>
                  <a:latin typeface="微软雅黑" panose="020B0503020204020204" charset="-122"/>
                  <a:ea typeface="微软雅黑" panose="020B0503020204020204" charset="-122"/>
                </a:rPr>
                <a:t>耗时长</a:t>
              </a:r>
              <a:r>
                <a:rPr lang="zh-CN" altLang="en-US" sz="2200" b="1" dirty="0">
                  <a:latin typeface="微软雅黑" panose="020B0503020204020204" charset="-122"/>
                  <a:ea typeface="微软雅黑" panose="020B0503020204020204" charset="-122"/>
                </a:rPr>
                <a:t>，且处理所用方案多为</a:t>
              </a:r>
              <a:r>
                <a:rPr lang="en-US" altLang="zh-CN" sz="2200" b="1" dirty="0">
                  <a:latin typeface="微软雅黑" panose="020B0503020204020204" charset="-122"/>
                  <a:ea typeface="微软雅黑" panose="020B0503020204020204" charset="-122"/>
                </a:rPr>
                <a:t>Python</a:t>
              </a:r>
              <a:r>
                <a:rPr lang="zh-CN" altLang="en-US" sz="2200" b="1" dirty="0">
                  <a:latin typeface="微软雅黑" panose="020B0503020204020204" charset="-122"/>
                  <a:ea typeface="微软雅黑" panose="020B0503020204020204" charset="-122"/>
                </a:rPr>
                <a:t>编写，故需要将该部分拆分成</a:t>
              </a:r>
              <a:r>
                <a:rPr lang="zh-CN" altLang="en-US" sz="2200" b="1" dirty="0">
                  <a:solidFill>
                    <a:srgbClr val="FF0000"/>
                  </a:solidFill>
                  <a:latin typeface="微软雅黑" panose="020B0503020204020204" charset="-122"/>
                  <a:ea typeface="微软雅黑" panose="020B0503020204020204" charset="-122"/>
                </a:rPr>
                <a:t>单独服务</a:t>
              </a:r>
              <a:r>
                <a:rPr lang="zh-CN" altLang="en-US" sz="2200" b="1" dirty="0">
                  <a:latin typeface="微软雅黑" panose="020B0503020204020204" charset="-122"/>
                  <a:ea typeface="微软雅黑" panose="020B0503020204020204" charset="-122"/>
                </a:rPr>
                <a:t>，主服务采用</a:t>
              </a:r>
              <a:r>
                <a:rPr lang="zh-CN" altLang="en-US" sz="2200" b="1" dirty="0">
                  <a:solidFill>
                    <a:srgbClr val="FF0000"/>
                  </a:solidFill>
                  <a:latin typeface="微软雅黑" panose="020B0503020204020204" charset="-122"/>
                  <a:ea typeface="微软雅黑" panose="020B0503020204020204" charset="-122"/>
                </a:rPr>
                <a:t>多线程</a:t>
              </a:r>
              <a:r>
                <a:rPr lang="zh-CN" altLang="en-US" sz="2200" b="1" dirty="0">
                  <a:latin typeface="微软雅黑" panose="020B0503020204020204" charset="-122"/>
                  <a:ea typeface="微软雅黑" panose="020B0503020204020204" charset="-122"/>
                </a:rPr>
                <a:t>方式同步向图像处理服务发送请求，并且访问数据库、向前端返回处理进度。</a:t>
              </a:r>
              <a:endParaRPr lang="en-US" altLang="zh-CN" sz="2200" b="1" dirty="0">
                <a:latin typeface="微软雅黑" panose="020B0503020204020204" charset="-122"/>
                <a:ea typeface="微软雅黑" panose="020B0503020204020204" charset="-122"/>
              </a:endParaRPr>
            </a:p>
            <a:p>
              <a:pPr indent="304800" algn="just">
                <a:lnSpc>
                  <a:spcPct val="130000"/>
                </a:lnSpc>
              </a:pPr>
              <a:r>
                <a:rPr lang="zh-CN" altLang="en-US" sz="2200" b="1" dirty="0">
                  <a:latin typeface="微软雅黑" panose="020B0503020204020204" charset="-122"/>
                  <a:ea typeface="微软雅黑" panose="020B0503020204020204" charset="-122"/>
                </a:rPr>
                <a:t>这里由于图像处理进程对服务器资源的高占用，为保证服务器安全需要</a:t>
              </a:r>
              <a:r>
                <a:rPr lang="zh-CN" altLang="en-US" sz="2200" b="1" dirty="0">
                  <a:solidFill>
                    <a:srgbClr val="FF0000"/>
                  </a:solidFill>
                  <a:latin typeface="微软雅黑" panose="020B0503020204020204" charset="-122"/>
                  <a:ea typeface="微软雅黑" panose="020B0503020204020204" charset="-122"/>
                </a:rPr>
                <a:t>锁来保证服务器安全</a:t>
              </a:r>
              <a:r>
                <a:rPr lang="zh-CN" altLang="en-US" sz="2200" b="1" dirty="0">
                  <a:latin typeface="微软雅黑" panose="020B0503020204020204" charset="-122"/>
                  <a:ea typeface="微软雅黑" panose="020B0503020204020204" charset="-122"/>
                </a:rPr>
                <a:t>。</a:t>
              </a:r>
              <a:endParaRPr lang="zh-CN" altLang="zh-CN" sz="2200" b="1" dirty="0">
                <a:latin typeface="微软雅黑" panose="020B0503020204020204" charset="-122"/>
                <a:ea typeface="微软雅黑" panose="020B0503020204020204" charset="-122"/>
              </a:endParaRPr>
            </a:p>
            <a:p>
              <a:pPr indent="304800" algn="just">
                <a:lnSpc>
                  <a:spcPct val="130000"/>
                </a:lnSpc>
              </a:pPr>
              <a:endParaRPr lang="zh-CN" altLang="zh-CN" sz="2200" b="1" dirty="0">
                <a:latin typeface="微软雅黑" panose="020B0503020204020204" charset="-122"/>
                <a:ea typeface="微软雅黑" panose="020B0503020204020204" charset="-122"/>
              </a:endParaRPr>
            </a:p>
          </p:txBody>
        </p:sp>
      </p:grpSp>
      <p:grpSp>
        <p:nvGrpSpPr>
          <p:cNvPr id="73" name="组合 72">
            <a:extLst>
              <a:ext uri="{FF2B5EF4-FFF2-40B4-BE49-F238E27FC236}">
                <a16:creationId xmlns:a16="http://schemas.microsoft.com/office/drawing/2014/main" id="{41C19F68-6815-4EDC-9EAD-9E01B72343BE}"/>
              </a:ext>
            </a:extLst>
          </p:cNvPr>
          <p:cNvGrpSpPr/>
          <p:nvPr/>
        </p:nvGrpSpPr>
        <p:grpSpPr>
          <a:xfrm>
            <a:off x="6085208" y="1150218"/>
            <a:ext cx="6004422" cy="5091560"/>
            <a:chOff x="3441702" y="830005"/>
            <a:chExt cx="6004422" cy="5091560"/>
          </a:xfrm>
        </p:grpSpPr>
        <p:sp>
          <p:nvSpPr>
            <p:cNvPr id="74" name="矩形: 圆角 73">
              <a:extLst>
                <a:ext uri="{FF2B5EF4-FFF2-40B4-BE49-F238E27FC236}">
                  <a16:creationId xmlns:a16="http://schemas.microsoft.com/office/drawing/2014/main" id="{C8115EBA-25A5-4539-86F2-40489F2F7A34}"/>
                </a:ext>
              </a:extLst>
            </p:cNvPr>
            <p:cNvSpPr/>
            <p:nvPr/>
          </p:nvSpPr>
          <p:spPr>
            <a:xfrm>
              <a:off x="3441702" y="1373400"/>
              <a:ext cx="1849117" cy="454816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连接符: 肘形 74">
              <a:extLst>
                <a:ext uri="{FF2B5EF4-FFF2-40B4-BE49-F238E27FC236}">
                  <a16:creationId xmlns:a16="http://schemas.microsoft.com/office/drawing/2014/main" id="{55AAAEFE-92B0-4BC6-9733-FA452A0E2683}"/>
                </a:ext>
              </a:extLst>
            </p:cNvPr>
            <p:cNvCxnSpPr>
              <a:cxnSpLocks/>
              <a:stCxn id="74" idx="0"/>
            </p:cNvCxnSpPr>
            <p:nvPr/>
          </p:nvCxnSpPr>
          <p:spPr>
            <a:xfrm rot="5400000" flipH="1" flipV="1">
              <a:off x="4956044" y="552851"/>
              <a:ext cx="230767" cy="1410333"/>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B4AA1F9A-8197-433E-9C3C-B31F29D0B6C3}"/>
                </a:ext>
              </a:extLst>
            </p:cNvPr>
            <p:cNvSpPr/>
            <p:nvPr/>
          </p:nvSpPr>
          <p:spPr>
            <a:xfrm>
              <a:off x="5568630" y="830005"/>
              <a:ext cx="3877494" cy="4450642"/>
            </a:xfrm>
            <a:prstGeom prst="rect">
              <a:avLst/>
            </a:prstGeom>
          </p:spPr>
          <p:txBody>
            <a:bodyPr wrap="square">
              <a:spAutoFit/>
            </a:bodyPr>
            <a:lstStyle/>
            <a:p>
              <a:pPr indent="304800" algn="just">
                <a:lnSpc>
                  <a:spcPct val="130000"/>
                </a:lnSpc>
              </a:pPr>
              <a:r>
                <a:rPr lang="zh-CN" altLang="en-US" sz="2200" b="1" dirty="0">
                  <a:latin typeface="微软雅黑" panose="020B0503020204020204" charset="-122"/>
                  <a:ea typeface="微软雅黑" panose="020B0503020204020204" charset="-122"/>
                </a:rPr>
                <a:t>为</a:t>
              </a:r>
              <a:r>
                <a:rPr lang="zh-CN" altLang="en-US" sz="2200" b="1" dirty="0">
                  <a:solidFill>
                    <a:srgbClr val="FF0000"/>
                  </a:solidFill>
                  <a:latin typeface="微软雅黑" panose="020B0503020204020204" charset="-122"/>
                  <a:ea typeface="微软雅黑" panose="020B0503020204020204" charset="-122"/>
                </a:rPr>
                <a:t>保护</a:t>
              </a:r>
              <a:r>
                <a:rPr lang="en-US" altLang="zh-CN" sz="2200" b="1" dirty="0">
                  <a:solidFill>
                    <a:srgbClr val="FF0000"/>
                  </a:solidFill>
                  <a:latin typeface="微软雅黑" panose="020B0503020204020204" charset="-122"/>
                  <a:ea typeface="微软雅黑" panose="020B0503020204020204" charset="-122"/>
                </a:rPr>
                <a:t>SQL</a:t>
              </a:r>
              <a:r>
                <a:rPr lang="zh-CN" altLang="en-US" sz="2200" b="1" dirty="0">
                  <a:solidFill>
                    <a:srgbClr val="FF0000"/>
                  </a:solidFill>
                  <a:latin typeface="微软雅黑" panose="020B0503020204020204" charset="-122"/>
                  <a:ea typeface="微软雅黑" panose="020B0503020204020204" charset="-122"/>
                </a:rPr>
                <a:t>数据库</a:t>
              </a:r>
              <a:r>
                <a:rPr lang="zh-CN" altLang="en-US" sz="2200" b="1" dirty="0">
                  <a:latin typeface="微软雅黑" panose="020B0503020204020204" charset="-122"/>
                  <a:ea typeface="微软雅黑" panose="020B0503020204020204" charset="-122"/>
                </a:rPr>
                <a:t>，在访问</a:t>
              </a:r>
              <a:r>
                <a:rPr lang="en-US" altLang="zh-CN" sz="2200" b="1" dirty="0">
                  <a:latin typeface="微软雅黑" panose="020B0503020204020204" charset="-122"/>
                  <a:ea typeface="微软雅黑" panose="020B0503020204020204" charset="-122"/>
                </a:rPr>
                <a:t>SQL</a:t>
              </a:r>
              <a:r>
                <a:rPr lang="zh-CN" altLang="en-US" sz="2200" b="1" dirty="0">
                  <a:latin typeface="微软雅黑" panose="020B0503020204020204" charset="-122"/>
                  <a:ea typeface="微软雅黑" panose="020B0503020204020204" charset="-122"/>
                </a:rPr>
                <a:t>时不仅需要</a:t>
              </a:r>
              <a:r>
                <a:rPr lang="en-US" altLang="zh-CN" sz="2200" b="1" dirty="0">
                  <a:latin typeface="微软雅黑" panose="020B0503020204020204" charset="-122"/>
                  <a:ea typeface="微软雅黑" panose="020B0503020204020204" charset="-122"/>
                </a:rPr>
                <a:t>MyBatis</a:t>
              </a:r>
              <a:r>
                <a:rPr lang="zh-CN" altLang="en-US" sz="2200" b="1" dirty="0">
                  <a:latin typeface="微软雅黑" panose="020B0503020204020204" charset="-122"/>
                  <a:ea typeface="微软雅黑" panose="020B0503020204020204" charset="-122"/>
                </a:rPr>
                <a:t>提供的二级缓存，还</a:t>
              </a:r>
              <a:r>
                <a:rPr lang="zh-CN" altLang="en-US" sz="2200" b="1" dirty="0">
                  <a:solidFill>
                    <a:srgbClr val="FF0000"/>
                  </a:solidFill>
                  <a:latin typeface="微软雅黑" panose="020B0503020204020204" charset="-122"/>
                  <a:ea typeface="微软雅黑" panose="020B0503020204020204" charset="-122"/>
                </a:rPr>
                <a:t>设计了</a:t>
              </a:r>
              <a:r>
                <a:rPr lang="en-US" altLang="zh-CN" sz="2200" b="1" dirty="0">
                  <a:solidFill>
                    <a:srgbClr val="FF0000"/>
                  </a:solidFill>
                  <a:latin typeface="微软雅黑" panose="020B0503020204020204" charset="-122"/>
                  <a:ea typeface="微软雅黑" panose="020B0503020204020204" charset="-122"/>
                </a:rPr>
                <a:t>Redis</a:t>
              </a:r>
              <a:r>
                <a:rPr lang="zh-CN" altLang="en-US" sz="2200" b="1" dirty="0">
                  <a:solidFill>
                    <a:srgbClr val="FF0000"/>
                  </a:solidFill>
                  <a:latin typeface="微软雅黑" panose="020B0503020204020204" charset="-122"/>
                  <a:ea typeface="微软雅黑" panose="020B0503020204020204" charset="-122"/>
                </a:rPr>
                <a:t>对数据进行缓存</a:t>
              </a:r>
              <a:r>
                <a:rPr lang="zh-CN" altLang="en-US" sz="2200" b="1" dirty="0">
                  <a:latin typeface="微软雅黑" panose="020B0503020204020204" charset="-122"/>
                  <a:ea typeface="微软雅黑" panose="020B0503020204020204" charset="-122"/>
                </a:rPr>
                <a:t>，在查询时优先查询缓存。</a:t>
              </a:r>
              <a:endParaRPr lang="en-US" altLang="zh-CN" sz="2200" b="1" dirty="0">
                <a:latin typeface="微软雅黑" panose="020B0503020204020204" charset="-122"/>
                <a:ea typeface="微软雅黑" panose="020B0503020204020204" charset="-122"/>
              </a:endParaRPr>
            </a:p>
            <a:p>
              <a:pPr indent="304800" algn="just">
                <a:lnSpc>
                  <a:spcPct val="130000"/>
                </a:lnSpc>
              </a:pPr>
              <a:r>
                <a:rPr lang="zh-CN" altLang="en-US" sz="2200" b="1" dirty="0">
                  <a:latin typeface="微软雅黑" panose="020B0503020204020204" charset="-122"/>
                  <a:ea typeface="微软雅黑" panose="020B0503020204020204" charset="-122"/>
                </a:rPr>
                <a:t>设计缓存后为保证</a:t>
              </a:r>
              <a:r>
                <a:rPr lang="zh-CN" altLang="en-US" sz="2200" b="1" dirty="0">
                  <a:solidFill>
                    <a:srgbClr val="FF0000"/>
                  </a:solidFill>
                  <a:latin typeface="微软雅黑" panose="020B0503020204020204" charset="-122"/>
                  <a:ea typeface="微软雅黑" panose="020B0503020204020204" charset="-122"/>
                </a:rPr>
                <a:t>数据一致性问题</a:t>
              </a:r>
              <a:r>
                <a:rPr lang="zh-CN" altLang="en-US" sz="2200" b="1" dirty="0">
                  <a:latin typeface="微软雅黑" panose="020B0503020204020204" charset="-122"/>
                  <a:ea typeface="微软雅黑" panose="020B0503020204020204" charset="-122"/>
                </a:rPr>
                <a:t>，在修改数据库时，需要先更新</a:t>
              </a:r>
              <a:r>
                <a:rPr lang="en-US" altLang="zh-CN" sz="2200" b="1" dirty="0">
                  <a:latin typeface="微软雅黑" panose="020B0503020204020204" charset="-122"/>
                  <a:ea typeface="微软雅黑" panose="020B0503020204020204" charset="-122"/>
                </a:rPr>
                <a:t>SQL</a:t>
              </a:r>
              <a:r>
                <a:rPr lang="zh-CN" altLang="en-US" sz="2200" b="1" dirty="0">
                  <a:latin typeface="微软雅黑" panose="020B0503020204020204" charset="-122"/>
                  <a:ea typeface="微软雅黑" panose="020B0503020204020204" charset="-122"/>
                </a:rPr>
                <a:t>数据库，在删除</a:t>
              </a:r>
              <a:r>
                <a:rPr lang="en-US" altLang="zh-CN" sz="2200" b="1" dirty="0">
                  <a:latin typeface="微软雅黑" panose="020B0503020204020204" charset="-122"/>
                  <a:ea typeface="微软雅黑" panose="020B0503020204020204" charset="-122"/>
                </a:rPr>
                <a:t>Redis</a:t>
              </a:r>
              <a:r>
                <a:rPr lang="zh-CN" altLang="en-US" sz="2200" b="1" dirty="0">
                  <a:latin typeface="微软雅黑" panose="020B0503020204020204" charset="-122"/>
                  <a:ea typeface="微软雅黑" panose="020B0503020204020204" charset="-122"/>
                </a:rPr>
                <a:t>缓存，以尽最大可能保护</a:t>
              </a:r>
              <a:r>
                <a:rPr lang="en-US" altLang="zh-CN" sz="2200" b="1" dirty="0">
                  <a:latin typeface="微软雅黑" panose="020B0503020204020204" charset="-122"/>
                  <a:ea typeface="微软雅黑" panose="020B0503020204020204" charset="-122"/>
                </a:rPr>
                <a:t>SQL</a:t>
              </a:r>
              <a:r>
                <a:rPr lang="zh-CN" altLang="en-US" sz="2200" b="1" dirty="0">
                  <a:latin typeface="微软雅黑" panose="020B0503020204020204" charset="-122"/>
                  <a:ea typeface="微软雅黑" panose="020B0503020204020204" charset="-122"/>
                </a:rPr>
                <a:t>数据库。</a:t>
              </a:r>
              <a:endParaRPr lang="zh-CN" altLang="zh-CN" sz="2200" b="1" dirty="0">
                <a:latin typeface="微软雅黑" panose="020B0503020204020204" charset="-122"/>
                <a:ea typeface="微软雅黑" panose="020B0503020204020204" charset="-122"/>
              </a:endParaRPr>
            </a:p>
          </p:txBody>
        </p:sp>
      </p:grpSp>
    </p:spTree>
    <p:custDataLst>
      <p:tags r:id="rId1"/>
    </p:custDataLst>
    <p:extLst>
      <p:ext uri="{BB962C8B-B14F-4D97-AF65-F5344CB8AC3E}">
        <p14:creationId xmlns:p14="http://schemas.microsoft.com/office/powerpoint/2010/main" val="186117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28125 0.00023 L 0.42201 0.00023 " pathEditMode="relative" rAng="0" ptsTypes="AA">
                                      <p:cBhvr>
                                        <p:cTn id="6" dur="2000" fill="hold"/>
                                        <p:tgtEl>
                                          <p:spTgt spid="16"/>
                                        </p:tgtEl>
                                        <p:attrNameLst>
                                          <p:attrName>ppt_x</p:attrName>
                                          <p:attrName>ppt_y</p:attrName>
                                        </p:attrNameLst>
                                      </p:cBhvr>
                                      <p:rCtr x="7031" y="0"/>
                                    </p:animMotion>
                                  </p:childTnLst>
                                </p:cTn>
                              </p:par>
                            </p:childTnLst>
                          </p:cTn>
                        </p:par>
                        <p:par>
                          <p:cTn id="7" fill="hold">
                            <p:stCondLst>
                              <p:cond delay="2000"/>
                            </p:stCondLst>
                            <p:childTnLst>
                              <p:par>
                                <p:cTn id="8" presetID="42" presetClass="entr" presetSubtype="0" fill="hold" nodeType="after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1000"/>
                                        <p:tgtEl>
                                          <p:spTgt spid="42"/>
                                        </p:tgtEl>
                                      </p:cBhvr>
                                    </p:animEffect>
                                    <p:anim calcmode="lin" valueType="num">
                                      <p:cBhvr>
                                        <p:cTn id="11" dur="1000" fill="hold"/>
                                        <p:tgtEl>
                                          <p:spTgt spid="42"/>
                                        </p:tgtEl>
                                        <p:attrNameLst>
                                          <p:attrName>ppt_x</p:attrName>
                                        </p:attrNameLst>
                                      </p:cBhvr>
                                      <p:tavLst>
                                        <p:tav tm="0">
                                          <p:val>
                                            <p:strVal val="#ppt_x"/>
                                          </p:val>
                                        </p:tav>
                                        <p:tav tm="100000">
                                          <p:val>
                                            <p:strVal val="#ppt_x"/>
                                          </p:val>
                                        </p:tav>
                                      </p:tavLst>
                                    </p:anim>
                                    <p:anim calcmode="lin" valueType="num">
                                      <p:cBhvr>
                                        <p:cTn id="1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2"/>
                                        </p:tgtEl>
                                        <p:attrNameLst>
                                          <p:attrName>style.visibility</p:attrName>
                                        </p:attrNameLst>
                                      </p:cBhvr>
                                      <p:to>
                                        <p:strVal val="hidden"/>
                                      </p:to>
                                    </p:set>
                                  </p:childTnLst>
                                </p:cTn>
                              </p:par>
                            </p:childTnLst>
                          </p:cTn>
                        </p:par>
                        <p:par>
                          <p:cTn id="17" fill="hold">
                            <p:stCondLst>
                              <p:cond delay="0"/>
                            </p:stCondLst>
                            <p:childTnLst>
                              <p:par>
                                <p:cTn id="18" presetID="42" presetClass="entr" presetSubtype="0" fill="hold"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1000"/>
                                        <p:tgtEl>
                                          <p:spTgt spid="73"/>
                                        </p:tgtEl>
                                      </p:cBhvr>
                                    </p:animEffect>
                                    <p:anim calcmode="lin" valueType="num">
                                      <p:cBhvr>
                                        <p:cTn id="21" dur="1000" fill="hold"/>
                                        <p:tgtEl>
                                          <p:spTgt spid="73"/>
                                        </p:tgtEl>
                                        <p:attrNameLst>
                                          <p:attrName>ppt_x</p:attrName>
                                        </p:attrNameLst>
                                      </p:cBhvr>
                                      <p:tavLst>
                                        <p:tav tm="0">
                                          <p:val>
                                            <p:strVal val="#ppt_x"/>
                                          </p:val>
                                        </p:tav>
                                        <p:tav tm="100000">
                                          <p:val>
                                            <p:strVal val="#ppt_x"/>
                                          </p:val>
                                        </p:tav>
                                      </p:tavLst>
                                    </p:anim>
                                    <p:anim calcmode="lin" valueType="num">
                                      <p:cBhvr>
                                        <p:cTn id="2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a:extLst>
              <a:ext uri="{FF2B5EF4-FFF2-40B4-BE49-F238E27FC236}">
                <a16:creationId xmlns:a16="http://schemas.microsoft.com/office/drawing/2014/main" id="{C686038A-028F-498D-8638-F3F27C903F44}"/>
              </a:ext>
            </a:extLst>
          </p:cNvPr>
          <p:cNvSpPr/>
          <p:nvPr/>
        </p:nvSpPr>
        <p:spPr>
          <a:xfrm>
            <a:off x="0" y="582"/>
            <a:ext cx="12192000" cy="746038"/>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8F0BCDD8-4ABE-4FC4-BD5F-218CBE89E972}"/>
              </a:ext>
            </a:extLst>
          </p:cNvPr>
          <p:cNvSpPr/>
          <p:nvPr/>
        </p:nvSpPr>
        <p:spPr>
          <a:xfrm>
            <a:off x="1892808" y="728"/>
            <a:ext cx="1716532" cy="745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TextBox 6">
            <a:extLst>
              <a:ext uri="{FF2B5EF4-FFF2-40B4-BE49-F238E27FC236}">
                <a16:creationId xmlns:a16="http://schemas.microsoft.com/office/drawing/2014/main" id="{4BDE42A9-2B9D-4866-9B95-63B6CA76CB51}"/>
              </a:ext>
            </a:extLst>
          </p:cNvPr>
          <p:cNvSpPr txBox="1"/>
          <p:nvPr/>
        </p:nvSpPr>
        <p:spPr>
          <a:xfrm>
            <a:off x="2015109" y="212218"/>
            <a:ext cx="1471930"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项目概述</a:t>
            </a:r>
          </a:p>
        </p:txBody>
      </p:sp>
      <p:sp>
        <p:nvSpPr>
          <p:cNvPr id="9" name="TextBox 7">
            <a:extLst>
              <a:ext uri="{FF2B5EF4-FFF2-40B4-BE49-F238E27FC236}">
                <a16:creationId xmlns:a16="http://schemas.microsoft.com/office/drawing/2014/main" id="{96F243F9-80F1-414C-A3A3-9E326F1EC6DB}"/>
              </a:ext>
            </a:extLst>
          </p:cNvPr>
          <p:cNvSpPr txBox="1"/>
          <p:nvPr/>
        </p:nvSpPr>
        <p:spPr>
          <a:xfrm>
            <a:off x="3533838" y="221153"/>
            <a:ext cx="1867535"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产品介绍</a:t>
            </a:r>
          </a:p>
        </p:txBody>
      </p:sp>
      <p:sp>
        <p:nvSpPr>
          <p:cNvPr id="19" name="TextBox 7">
            <a:extLst>
              <a:ext uri="{FF2B5EF4-FFF2-40B4-BE49-F238E27FC236}">
                <a16:creationId xmlns:a16="http://schemas.microsoft.com/office/drawing/2014/main" id="{20A9215E-9812-4D65-9B72-93DAF4BCFC90}"/>
              </a:ext>
            </a:extLst>
          </p:cNvPr>
          <p:cNvSpPr txBox="1"/>
          <p:nvPr/>
        </p:nvSpPr>
        <p:spPr>
          <a:xfrm>
            <a:off x="5457721"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技术简介</a:t>
            </a:r>
          </a:p>
        </p:txBody>
      </p:sp>
      <p:sp>
        <p:nvSpPr>
          <p:cNvPr id="20" name="TextBox 7">
            <a:extLst>
              <a:ext uri="{FF2B5EF4-FFF2-40B4-BE49-F238E27FC236}">
                <a16:creationId xmlns:a16="http://schemas.microsoft.com/office/drawing/2014/main" id="{2215C0DA-076B-4EBA-867F-39C056B02656}"/>
              </a:ext>
            </a:extLst>
          </p:cNvPr>
          <p:cNvSpPr txBox="1"/>
          <p:nvPr/>
        </p:nvSpPr>
        <p:spPr>
          <a:xfrm>
            <a:off x="7164703"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难点分析</a:t>
            </a:r>
          </a:p>
        </p:txBody>
      </p:sp>
      <p:sp>
        <p:nvSpPr>
          <p:cNvPr id="21" name="TextBox 7">
            <a:extLst>
              <a:ext uri="{FF2B5EF4-FFF2-40B4-BE49-F238E27FC236}">
                <a16:creationId xmlns:a16="http://schemas.microsoft.com/office/drawing/2014/main" id="{5A9D0F23-A7BA-4506-9184-15B4A95AB3CE}"/>
              </a:ext>
            </a:extLst>
          </p:cNvPr>
          <p:cNvSpPr txBox="1"/>
          <p:nvPr/>
        </p:nvSpPr>
        <p:spPr>
          <a:xfrm>
            <a:off x="8881371" y="225353"/>
            <a:ext cx="1471661" cy="303536"/>
          </a:xfrm>
          <a:prstGeom prst="rect">
            <a:avLst/>
          </a:prstGeom>
          <a:noFill/>
        </p:spPr>
        <p:txBody>
          <a:bodyPr wrap="square" lIns="0" tIns="36000" rIns="0" bIns="36000" rtlCol="0">
            <a:spAutoFit/>
          </a:bodyPr>
          <a:lstStyle/>
          <a:p>
            <a:pPr algn="ctr"/>
            <a:r>
              <a:rPr lang="zh-CN" altLang="en-US" sz="1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模型训练</a:t>
            </a:r>
          </a:p>
        </p:txBody>
      </p:sp>
      <p:sp>
        <p:nvSpPr>
          <p:cNvPr id="22" name="TextBox 7">
            <a:extLst>
              <a:ext uri="{FF2B5EF4-FFF2-40B4-BE49-F238E27FC236}">
                <a16:creationId xmlns:a16="http://schemas.microsoft.com/office/drawing/2014/main" id="{5005F70E-41F6-49A4-80A9-887C4487F96C}"/>
              </a:ext>
            </a:extLst>
          </p:cNvPr>
          <p:cNvSpPr txBox="1"/>
          <p:nvPr/>
        </p:nvSpPr>
        <p:spPr>
          <a:xfrm>
            <a:off x="10617969"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效果展示</a:t>
            </a:r>
          </a:p>
        </p:txBody>
      </p:sp>
      <p:sp>
        <p:nvSpPr>
          <p:cNvPr id="25" name="灯片编号占位符 1">
            <a:extLst>
              <a:ext uri="{FF2B5EF4-FFF2-40B4-BE49-F238E27FC236}">
                <a16:creationId xmlns:a16="http://schemas.microsoft.com/office/drawing/2014/main" id="{7F3F9241-E9FF-431C-9ACB-F23C3259FA37}"/>
              </a:ext>
            </a:extLst>
          </p:cNvPr>
          <p:cNvSpPr>
            <a:spLocks noGrp="1"/>
          </p:cNvSpPr>
          <p:nvPr>
            <p:ph type="sldNum" sz="quarter" idx="12"/>
          </p:nvPr>
        </p:nvSpPr>
        <p:spPr>
          <a:xfrm>
            <a:off x="8610600" y="6356350"/>
            <a:ext cx="2743200" cy="365125"/>
          </a:xfrm>
        </p:spPr>
        <p:txBody>
          <a:bodyPr vert="horz" lIns="91440" tIns="45720" rIns="91440" bIns="45720" rtlCol="0" anchor="ctr">
            <a:normAutofit fontScale="92500" lnSpcReduction="10000"/>
          </a:bodyPr>
          <a:lstStyle/>
          <a:p>
            <a:pPr marL="0" marR="0" indent="0" algn="r" defTabSz="914400" rtl="0" eaLnBrk="1" fontAlgn="auto" latinLnBrk="0" hangingPunct="1">
              <a:lnSpc>
                <a:spcPct val="100000"/>
              </a:lnSpc>
              <a:spcBef>
                <a:spcPct val="0"/>
              </a:spcBef>
              <a:spcAft>
                <a:spcPct val="0"/>
              </a:spcAft>
              <a:buClrTx/>
              <a:buSzTx/>
              <a:buFontTx/>
              <a:buNone/>
            </a:pP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fld id="{F7F30F6B-C2AE-4C2B-AA0F-A1A2AE5D83F5}" type="slidenum">
              <a:rPr kumimoji="0" lang="en-US" sz="2000" b="1" i="0" u="none" strike="noStrike" kern="1200" cap="none" spc="0" normalizeH="0" baseline="0" noProof="1" smtClean="0">
                <a:solidFill>
                  <a:schemeClr val="tx1"/>
                </a:solidFill>
                <a:latin typeface="Times New Roman" panose="02020603050405020304" charset="0"/>
                <a:ea typeface="+mn-ea"/>
                <a:cs typeface="Times New Roman" panose="02020603050405020304" charset="0"/>
              </a:rPr>
              <a:t>6</a:t>
            </a:fld>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sym typeface="+mn-ea"/>
              </a:rPr>
              <a:t>—</a:t>
            </a:r>
            <a:endPar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pic>
        <p:nvPicPr>
          <p:cNvPr id="24" name="图片 23">
            <a:extLst>
              <a:ext uri="{FF2B5EF4-FFF2-40B4-BE49-F238E27FC236}">
                <a16:creationId xmlns:a16="http://schemas.microsoft.com/office/drawing/2014/main" id="{8EF2EC47-6D5B-48E1-B335-92D439E5037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5967" y="-49084"/>
            <a:ext cx="816980" cy="822607"/>
          </a:xfrm>
          <a:prstGeom prst="rect">
            <a:avLst/>
          </a:prstGeom>
        </p:spPr>
      </p:pic>
      <p:sp>
        <p:nvSpPr>
          <p:cNvPr id="10" name="箭头: 右 9">
            <a:extLst>
              <a:ext uri="{FF2B5EF4-FFF2-40B4-BE49-F238E27FC236}">
                <a16:creationId xmlns:a16="http://schemas.microsoft.com/office/drawing/2014/main" id="{9A15F402-C388-43E4-9C30-3F548F32D3C3}"/>
              </a:ext>
            </a:extLst>
          </p:cNvPr>
          <p:cNvSpPr/>
          <p:nvPr/>
        </p:nvSpPr>
        <p:spPr>
          <a:xfrm>
            <a:off x="5867400" y="2241847"/>
            <a:ext cx="457200" cy="36195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12" name="组合 11">
            <a:extLst>
              <a:ext uri="{FF2B5EF4-FFF2-40B4-BE49-F238E27FC236}">
                <a16:creationId xmlns:a16="http://schemas.microsoft.com/office/drawing/2014/main" id="{707E2BAB-3DD4-4666-8AB8-1E9C341AF63A}"/>
              </a:ext>
            </a:extLst>
          </p:cNvPr>
          <p:cNvGrpSpPr/>
          <p:nvPr/>
        </p:nvGrpSpPr>
        <p:grpSpPr>
          <a:xfrm>
            <a:off x="6550344" y="958110"/>
            <a:ext cx="5389246" cy="3418982"/>
            <a:chOff x="6550344" y="958110"/>
            <a:chExt cx="5389246" cy="3418982"/>
          </a:xfrm>
        </p:grpSpPr>
        <p:pic>
          <p:nvPicPr>
            <p:cNvPr id="7" name="图片 6">
              <a:extLst>
                <a:ext uri="{FF2B5EF4-FFF2-40B4-BE49-F238E27FC236}">
                  <a16:creationId xmlns:a16="http://schemas.microsoft.com/office/drawing/2014/main" id="{52C5D594-084E-4857-98C2-1633D7AB32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50344" y="958110"/>
              <a:ext cx="5389246" cy="2929424"/>
            </a:xfrm>
            <a:prstGeom prst="rect">
              <a:avLst/>
            </a:prstGeom>
          </p:spPr>
        </p:pic>
        <p:sp>
          <p:nvSpPr>
            <p:cNvPr id="26" name="矩形 25">
              <a:extLst>
                <a:ext uri="{FF2B5EF4-FFF2-40B4-BE49-F238E27FC236}">
                  <a16:creationId xmlns:a16="http://schemas.microsoft.com/office/drawing/2014/main" id="{3C01B812-C41E-4504-B52F-18C96BC5F90D}"/>
                </a:ext>
              </a:extLst>
            </p:cNvPr>
            <p:cNvSpPr/>
            <p:nvPr/>
          </p:nvSpPr>
          <p:spPr>
            <a:xfrm>
              <a:off x="8761227" y="3887534"/>
              <a:ext cx="967479" cy="489558"/>
            </a:xfrm>
            <a:prstGeom prst="rect">
              <a:avLst/>
            </a:prstGeom>
          </p:spPr>
          <p:txBody>
            <a:bodyPr wrap="square">
              <a:spAutoFit/>
            </a:bodyPr>
            <a:lstStyle/>
            <a:p>
              <a:pPr algn="ctr">
                <a:lnSpc>
                  <a:spcPct val="130000"/>
                </a:lnSpc>
              </a:pPr>
              <a:r>
                <a:rPr lang="zh-CN" altLang="en-US" sz="2200" b="1" dirty="0">
                  <a:latin typeface="微软雅黑" panose="020B0503020204020204" charset="-122"/>
                  <a:ea typeface="微软雅黑" panose="020B0503020204020204" charset="-122"/>
                </a:rPr>
                <a:t>训  练</a:t>
              </a:r>
              <a:endParaRPr lang="zh-CN" altLang="zh-CN" sz="2200" b="1" dirty="0">
                <a:latin typeface="微软雅黑" panose="020B0503020204020204" charset="-122"/>
                <a:ea typeface="微软雅黑" panose="020B0503020204020204" charset="-122"/>
              </a:endParaRPr>
            </a:p>
          </p:txBody>
        </p:sp>
      </p:grpSp>
      <p:grpSp>
        <p:nvGrpSpPr>
          <p:cNvPr id="11" name="组合 10">
            <a:extLst>
              <a:ext uri="{FF2B5EF4-FFF2-40B4-BE49-F238E27FC236}">
                <a16:creationId xmlns:a16="http://schemas.microsoft.com/office/drawing/2014/main" id="{FFC39403-22AC-4D5F-8E93-8D58F23B01E6}"/>
              </a:ext>
            </a:extLst>
          </p:cNvPr>
          <p:cNvGrpSpPr/>
          <p:nvPr/>
        </p:nvGrpSpPr>
        <p:grpSpPr>
          <a:xfrm>
            <a:off x="252410" y="958110"/>
            <a:ext cx="5389247" cy="3389861"/>
            <a:chOff x="252410" y="958110"/>
            <a:chExt cx="5389247" cy="3389861"/>
          </a:xfrm>
        </p:grpSpPr>
        <p:pic>
          <p:nvPicPr>
            <p:cNvPr id="4" name="图片 3">
              <a:extLst>
                <a:ext uri="{FF2B5EF4-FFF2-40B4-BE49-F238E27FC236}">
                  <a16:creationId xmlns:a16="http://schemas.microsoft.com/office/drawing/2014/main" id="{CAE21D36-32DA-4A3F-A39E-EEE2B3FF48F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2410" y="958110"/>
              <a:ext cx="5389247" cy="2929424"/>
            </a:xfrm>
            <a:prstGeom prst="rect">
              <a:avLst/>
            </a:prstGeom>
          </p:spPr>
        </p:pic>
        <p:sp>
          <p:nvSpPr>
            <p:cNvPr id="27" name="矩形 26">
              <a:extLst>
                <a:ext uri="{FF2B5EF4-FFF2-40B4-BE49-F238E27FC236}">
                  <a16:creationId xmlns:a16="http://schemas.microsoft.com/office/drawing/2014/main" id="{9DE4B995-1964-40ED-9A54-82F7E9C4A189}"/>
                </a:ext>
              </a:extLst>
            </p:cNvPr>
            <p:cNvSpPr/>
            <p:nvPr/>
          </p:nvSpPr>
          <p:spPr>
            <a:xfrm>
              <a:off x="2194206" y="3858413"/>
              <a:ext cx="1116424" cy="489558"/>
            </a:xfrm>
            <a:prstGeom prst="rect">
              <a:avLst/>
            </a:prstGeom>
          </p:spPr>
          <p:txBody>
            <a:bodyPr wrap="square">
              <a:spAutoFit/>
            </a:bodyPr>
            <a:lstStyle/>
            <a:p>
              <a:pPr algn="ctr">
                <a:lnSpc>
                  <a:spcPct val="130000"/>
                </a:lnSpc>
              </a:pPr>
              <a:r>
                <a:rPr lang="zh-CN" altLang="en-US" sz="2200" b="1" dirty="0">
                  <a:latin typeface="微软雅黑" panose="020B0503020204020204" charset="-122"/>
                  <a:ea typeface="微软雅黑" panose="020B0503020204020204" charset="-122"/>
                </a:rPr>
                <a:t>标  记</a:t>
              </a:r>
              <a:endParaRPr lang="zh-CN" altLang="zh-CN" sz="2200" b="1" dirty="0">
                <a:latin typeface="微软雅黑" panose="020B0503020204020204" charset="-122"/>
                <a:ea typeface="微软雅黑" panose="020B0503020204020204" charset="-122"/>
              </a:endParaRPr>
            </a:p>
          </p:txBody>
        </p:sp>
      </p:grpSp>
      <p:grpSp>
        <p:nvGrpSpPr>
          <p:cNvPr id="13" name="组合 12">
            <a:extLst>
              <a:ext uri="{FF2B5EF4-FFF2-40B4-BE49-F238E27FC236}">
                <a16:creationId xmlns:a16="http://schemas.microsoft.com/office/drawing/2014/main" id="{CE2ABE81-B2F3-419B-92A4-99F86350D226}"/>
              </a:ext>
            </a:extLst>
          </p:cNvPr>
          <p:cNvGrpSpPr/>
          <p:nvPr/>
        </p:nvGrpSpPr>
        <p:grpSpPr>
          <a:xfrm>
            <a:off x="252410" y="4522391"/>
            <a:ext cx="11837220" cy="1809919"/>
            <a:chOff x="252410" y="4522391"/>
            <a:chExt cx="11837220" cy="1809919"/>
          </a:xfrm>
        </p:grpSpPr>
        <p:sp>
          <p:nvSpPr>
            <p:cNvPr id="31" name="矩形 30">
              <a:extLst>
                <a:ext uri="{FF2B5EF4-FFF2-40B4-BE49-F238E27FC236}">
                  <a16:creationId xmlns:a16="http://schemas.microsoft.com/office/drawing/2014/main" id="{8AC2DCAB-0423-4724-877C-7C87404F4D26}"/>
                </a:ext>
              </a:extLst>
            </p:cNvPr>
            <p:cNvSpPr/>
            <p:nvPr/>
          </p:nvSpPr>
          <p:spPr>
            <a:xfrm>
              <a:off x="252410" y="4522391"/>
              <a:ext cx="5855598" cy="1809919"/>
            </a:xfrm>
            <a:prstGeom prst="rect">
              <a:avLst/>
            </a:prstGeom>
          </p:spPr>
          <p:txBody>
            <a:bodyPr wrap="square">
              <a:spAutoFit/>
            </a:bodyPr>
            <a:lstStyle/>
            <a:p>
              <a:pPr indent="304800" algn="just">
                <a:lnSpc>
                  <a:spcPct val="130000"/>
                </a:lnSpc>
              </a:pPr>
              <a:r>
                <a:rPr lang="zh-CN" altLang="en-US" sz="2200" b="1" dirty="0">
                  <a:latin typeface="微软雅黑" panose="020B0503020204020204" charset="-122"/>
                  <a:ea typeface="微软雅黑" panose="020B0503020204020204" charset="-122"/>
                </a:rPr>
                <a:t>训练集</a:t>
              </a:r>
              <a:r>
                <a:rPr lang="en-US" altLang="zh-CN" sz="2200" b="1" dirty="0">
                  <a:latin typeface="微软雅黑" panose="020B0503020204020204" charset="-122"/>
                  <a:ea typeface="微软雅黑" panose="020B0503020204020204" charset="-122"/>
                </a:rPr>
                <a:t>:</a:t>
              </a:r>
              <a:r>
                <a:rPr lang="zh-CN" altLang="en-US" sz="2200" b="1" dirty="0">
                  <a:latin typeface="微软雅黑" panose="020B0503020204020204" charset="-122"/>
                  <a:ea typeface="微软雅黑" panose="020B0503020204020204" charset="-122"/>
                </a:rPr>
                <a:t>验证集 </a:t>
              </a:r>
              <a:r>
                <a:rPr lang="en-US" altLang="zh-CN" sz="2200" b="1" dirty="0">
                  <a:latin typeface="微软雅黑" panose="020B0503020204020204" charset="-122"/>
                  <a:ea typeface="微软雅黑" panose="020B0503020204020204" charset="-122"/>
                </a:rPr>
                <a:t>= 4</a:t>
              </a:r>
            </a:p>
            <a:p>
              <a:pPr indent="304800" algn="just">
                <a:lnSpc>
                  <a:spcPct val="130000"/>
                </a:lnSpc>
              </a:pPr>
              <a:r>
                <a:rPr lang="zh-CN" altLang="en-US" sz="2200" b="1" dirty="0">
                  <a:latin typeface="微软雅黑" panose="020B0503020204020204" charset="-122"/>
                  <a:ea typeface="微软雅黑" panose="020B0503020204020204" charset="-122"/>
                </a:rPr>
                <a:t>网络输入图片大小 </a:t>
              </a:r>
              <a:r>
                <a:rPr lang="en-US" altLang="zh-CN" sz="2200" b="1" dirty="0">
                  <a:latin typeface="微软雅黑" panose="020B0503020204020204" charset="-122"/>
                  <a:ea typeface="微软雅黑" panose="020B0503020204020204" charset="-122"/>
                </a:rPr>
                <a:t>= 640</a:t>
              </a:r>
            </a:p>
            <a:p>
              <a:pPr indent="304800" algn="just">
                <a:lnSpc>
                  <a:spcPct val="130000"/>
                </a:lnSpc>
              </a:pPr>
              <a:r>
                <a:rPr lang="zh-CN" altLang="en-US" sz="2200" b="1" dirty="0">
                  <a:latin typeface="微软雅黑" panose="020B0503020204020204" charset="-122"/>
                  <a:ea typeface="微软雅黑" panose="020B0503020204020204" charset="-122"/>
                </a:rPr>
                <a:t>训练轮次 </a:t>
              </a:r>
              <a:r>
                <a:rPr lang="en-US" altLang="zh-CN" sz="2200" b="1" dirty="0">
                  <a:latin typeface="微软雅黑" panose="020B0503020204020204" charset="-122"/>
                  <a:ea typeface="微软雅黑" panose="020B0503020204020204" charset="-122"/>
                </a:rPr>
                <a:t>= 300</a:t>
              </a:r>
            </a:p>
            <a:p>
              <a:pPr indent="304800" algn="just">
                <a:lnSpc>
                  <a:spcPct val="130000"/>
                </a:lnSpc>
              </a:pPr>
              <a:r>
                <a:rPr lang="zh-CN" altLang="en-US" sz="2200" b="1" dirty="0">
                  <a:latin typeface="微软雅黑" panose="020B0503020204020204" charset="-122"/>
                  <a:ea typeface="微软雅黑" panose="020B0503020204020204" charset="-122"/>
                </a:rPr>
                <a:t>喂入批次文件大小 </a:t>
              </a:r>
              <a:r>
                <a:rPr lang="en-US" altLang="zh-CN" sz="2200" b="1" dirty="0">
                  <a:latin typeface="微软雅黑" panose="020B0503020204020204" charset="-122"/>
                  <a:ea typeface="微软雅黑" panose="020B0503020204020204" charset="-122"/>
                </a:rPr>
                <a:t>= 16</a:t>
              </a:r>
              <a:endParaRPr lang="zh-CN" altLang="zh-CN" sz="2200" b="1" dirty="0">
                <a:latin typeface="微软雅黑" panose="020B0503020204020204" charset="-122"/>
                <a:ea typeface="微软雅黑" panose="020B0503020204020204" charset="-122"/>
              </a:endParaRPr>
            </a:p>
          </p:txBody>
        </p:sp>
        <p:sp>
          <p:nvSpPr>
            <p:cNvPr id="32" name="矩形 31">
              <a:extLst>
                <a:ext uri="{FF2B5EF4-FFF2-40B4-BE49-F238E27FC236}">
                  <a16:creationId xmlns:a16="http://schemas.microsoft.com/office/drawing/2014/main" id="{1AFED6B4-2070-45FE-A435-0122C931AFDA}"/>
                </a:ext>
              </a:extLst>
            </p:cNvPr>
            <p:cNvSpPr/>
            <p:nvPr/>
          </p:nvSpPr>
          <p:spPr>
            <a:xfrm>
              <a:off x="6234032" y="4522391"/>
              <a:ext cx="5855598" cy="1369799"/>
            </a:xfrm>
            <a:prstGeom prst="rect">
              <a:avLst/>
            </a:prstGeom>
          </p:spPr>
          <p:txBody>
            <a:bodyPr wrap="square">
              <a:spAutoFit/>
            </a:bodyPr>
            <a:lstStyle/>
            <a:p>
              <a:pPr indent="304800" algn="just">
                <a:lnSpc>
                  <a:spcPct val="130000"/>
                </a:lnSpc>
              </a:pPr>
              <a:r>
                <a:rPr lang="zh-CN" altLang="en-US" sz="2200" b="1" dirty="0">
                  <a:latin typeface="微软雅黑" panose="020B0503020204020204" charset="-122"/>
                  <a:ea typeface="微软雅黑" panose="020B0503020204020204" charset="-122"/>
                </a:rPr>
                <a:t>是否进行超参训练 </a:t>
              </a:r>
              <a:r>
                <a:rPr lang="en-US" altLang="zh-CN" sz="2200" b="1" dirty="0">
                  <a:latin typeface="微软雅黑" panose="020B0503020204020204" charset="-122"/>
                  <a:ea typeface="微软雅黑" panose="020B0503020204020204" charset="-122"/>
                </a:rPr>
                <a:t>= </a:t>
              </a:r>
              <a:r>
                <a:rPr lang="zh-CN" altLang="en-US" sz="2200" b="1" dirty="0">
                  <a:latin typeface="微软雅黑" panose="020B0503020204020204" charset="-122"/>
                  <a:ea typeface="微软雅黑" panose="020B0503020204020204" charset="-122"/>
                </a:rPr>
                <a:t>否</a:t>
              </a:r>
              <a:endParaRPr lang="en-US" altLang="zh-CN" sz="2200" b="1" dirty="0">
                <a:latin typeface="微软雅黑" panose="020B0503020204020204" charset="-122"/>
                <a:ea typeface="微软雅黑" panose="020B0503020204020204" charset="-122"/>
              </a:endParaRPr>
            </a:p>
            <a:p>
              <a:pPr indent="304800" algn="just">
                <a:lnSpc>
                  <a:spcPct val="130000"/>
                </a:lnSpc>
              </a:pPr>
              <a:r>
                <a:rPr lang="zh-CN" altLang="en-US" sz="2200" b="1" dirty="0">
                  <a:latin typeface="微软雅黑" panose="020B0503020204020204" charset="-122"/>
                  <a:ea typeface="微软雅黑" panose="020B0503020204020204" charset="-122"/>
                </a:rPr>
                <a:t>初始权重 </a:t>
              </a:r>
              <a:r>
                <a:rPr lang="en-US" altLang="zh-CN" sz="2200" b="1" dirty="0">
                  <a:latin typeface="微软雅黑" panose="020B0503020204020204" charset="-122"/>
                  <a:ea typeface="微软雅黑" panose="020B0503020204020204" charset="-122"/>
                </a:rPr>
                <a:t>= yolov5s.pt</a:t>
              </a:r>
            </a:p>
            <a:p>
              <a:pPr indent="304800" algn="just">
                <a:lnSpc>
                  <a:spcPct val="130000"/>
                </a:lnSpc>
              </a:pPr>
              <a:r>
                <a:rPr lang="zh-CN" altLang="en-US" sz="2200" b="1" dirty="0">
                  <a:latin typeface="微软雅黑" panose="020B0503020204020204" charset="-122"/>
                  <a:ea typeface="微软雅黑" panose="020B0503020204020204" charset="-122"/>
                </a:rPr>
                <a:t>置信度阈值 </a:t>
              </a:r>
              <a:r>
                <a:rPr lang="en-US" altLang="zh-CN" sz="2200" b="1" dirty="0">
                  <a:latin typeface="微软雅黑" panose="020B0503020204020204" charset="-122"/>
                  <a:ea typeface="微软雅黑" panose="020B0503020204020204" charset="-122"/>
                </a:rPr>
                <a:t>= 0.25</a:t>
              </a:r>
            </a:p>
          </p:txBody>
        </p:sp>
      </p:grpSp>
    </p:spTree>
    <p:custDataLst>
      <p:tags r:id="rId1"/>
    </p:custDataLst>
    <p:extLst>
      <p:ext uri="{BB962C8B-B14F-4D97-AF65-F5344CB8AC3E}">
        <p14:creationId xmlns:p14="http://schemas.microsoft.com/office/powerpoint/2010/main" val="62784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2344 0.00023 L 0.56419 0.00023 " pathEditMode="relative" rAng="0" ptsTypes="AA">
                                      <p:cBhvr>
                                        <p:cTn id="6" dur="2000" fill="hold"/>
                                        <p:tgtEl>
                                          <p:spTgt spid="16"/>
                                        </p:tgtEl>
                                        <p:attrNameLst>
                                          <p:attrName>ppt_x</p:attrName>
                                          <p:attrName>ppt_y</p:attrName>
                                        </p:attrNameLst>
                                      </p:cBhvr>
                                      <p:rCtr x="7031" y="0"/>
                                    </p:animMotion>
                                  </p:childTnLst>
                                </p:cTn>
                              </p:par>
                            </p:childTnLst>
                          </p:cTn>
                        </p:par>
                        <p:par>
                          <p:cTn id="7" fill="hold">
                            <p:stCondLst>
                              <p:cond delay="2000"/>
                            </p:stCondLst>
                            <p:childTnLst>
                              <p:par>
                                <p:cTn id="8" presetID="42"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par>
                          <p:cTn id="19" fill="hold">
                            <p:stCondLst>
                              <p:cond delay="4000"/>
                            </p:stCondLst>
                            <p:childTnLst>
                              <p:par>
                                <p:cTn id="20" presetID="42"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par>
                          <p:cTn id="25" fill="hold">
                            <p:stCondLst>
                              <p:cond delay="5000"/>
                            </p:stCondLst>
                            <p:childTnLst>
                              <p:par>
                                <p:cTn id="26" presetID="42"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a:extLst>
              <a:ext uri="{FF2B5EF4-FFF2-40B4-BE49-F238E27FC236}">
                <a16:creationId xmlns:a16="http://schemas.microsoft.com/office/drawing/2014/main" id="{C686038A-028F-498D-8638-F3F27C903F44}"/>
              </a:ext>
            </a:extLst>
          </p:cNvPr>
          <p:cNvSpPr/>
          <p:nvPr/>
        </p:nvSpPr>
        <p:spPr>
          <a:xfrm>
            <a:off x="0" y="582"/>
            <a:ext cx="12192000" cy="746038"/>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8F0BCDD8-4ABE-4FC4-BD5F-218CBE89E972}"/>
              </a:ext>
            </a:extLst>
          </p:cNvPr>
          <p:cNvSpPr/>
          <p:nvPr/>
        </p:nvSpPr>
        <p:spPr>
          <a:xfrm>
            <a:off x="1892808" y="728"/>
            <a:ext cx="1716532" cy="745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TextBox 6">
            <a:extLst>
              <a:ext uri="{FF2B5EF4-FFF2-40B4-BE49-F238E27FC236}">
                <a16:creationId xmlns:a16="http://schemas.microsoft.com/office/drawing/2014/main" id="{4BDE42A9-2B9D-4866-9B95-63B6CA76CB51}"/>
              </a:ext>
            </a:extLst>
          </p:cNvPr>
          <p:cNvSpPr txBox="1"/>
          <p:nvPr/>
        </p:nvSpPr>
        <p:spPr>
          <a:xfrm>
            <a:off x="2015109" y="212218"/>
            <a:ext cx="1471930"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项目概述</a:t>
            </a:r>
          </a:p>
        </p:txBody>
      </p:sp>
      <p:sp>
        <p:nvSpPr>
          <p:cNvPr id="9" name="TextBox 7">
            <a:extLst>
              <a:ext uri="{FF2B5EF4-FFF2-40B4-BE49-F238E27FC236}">
                <a16:creationId xmlns:a16="http://schemas.microsoft.com/office/drawing/2014/main" id="{96F243F9-80F1-414C-A3A3-9E326F1EC6DB}"/>
              </a:ext>
            </a:extLst>
          </p:cNvPr>
          <p:cNvSpPr txBox="1"/>
          <p:nvPr/>
        </p:nvSpPr>
        <p:spPr>
          <a:xfrm>
            <a:off x="3533838" y="221153"/>
            <a:ext cx="1867535"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产品介绍</a:t>
            </a:r>
          </a:p>
        </p:txBody>
      </p:sp>
      <p:sp>
        <p:nvSpPr>
          <p:cNvPr id="19" name="TextBox 7">
            <a:extLst>
              <a:ext uri="{FF2B5EF4-FFF2-40B4-BE49-F238E27FC236}">
                <a16:creationId xmlns:a16="http://schemas.microsoft.com/office/drawing/2014/main" id="{20A9215E-9812-4D65-9B72-93DAF4BCFC90}"/>
              </a:ext>
            </a:extLst>
          </p:cNvPr>
          <p:cNvSpPr txBox="1"/>
          <p:nvPr/>
        </p:nvSpPr>
        <p:spPr>
          <a:xfrm>
            <a:off x="5457721"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技术简介</a:t>
            </a:r>
          </a:p>
        </p:txBody>
      </p:sp>
      <p:sp>
        <p:nvSpPr>
          <p:cNvPr id="20" name="TextBox 7">
            <a:extLst>
              <a:ext uri="{FF2B5EF4-FFF2-40B4-BE49-F238E27FC236}">
                <a16:creationId xmlns:a16="http://schemas.microsoft.com/office/drawing/2014/main" id="{2215C0DA-076B-4EBA-867F-39C056B02656}"/>
              </a:ext>
            </a:extLst>
          </p:cNvPr>
          <p:cNvSpPr txBox="1"/>
          <p:nvPr/>
        </p:nvSpPr>
        <p:spPr>
          <a:xfrm>
            <a:off x="7164703"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难点分析</a:t>
            </a:r>
          </a:p>
        </p:txBody>
      </p:sp>
      <p:sp>
        <p:nvSpPr>
          <p:cNvPr id="21" name="TextBox 7">
            <a:extLst>
              <a:ext uri="{FF2B5EF4-FFF2-40B4-BE49-F238E27FC236}">
                <a16:creationId xmlns:a16="http://schemas.microsoft.com/office/drawing/2014/main" id="{5A9D0F23-A7BA-4506-9184-15B4A95AB3CE}"/>
              </a:ext>
            </a:extLst>
          </p:cNvPr>
          <p:cNvSpPr txBox="1"/>
          <p:nvPr/>
        </p:nvSpPr>
        <p:spPr>
          <a:xfrm>
            <a:off x="8881371" y="2253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模型训练</a:t>
            </a:r>
          </a:p>
        </p:txBody>
      </p:sp>
      <p:sp>
        <p:nvSpPr>
          <p:cNvPr id="22" name="TextBox 7">
            <a:extLst>
              <a:ext uri="{FF2B5EF4-FFF2-40B4-BE49-F238E27FC236}">
                <a16:creationId xmlns:a16="http://schemas.microsoft.com/office/drawing/2014/main" id="{5005F70E-41F6-49A4-80A9-887C4487F96C}"/>
              </a:ext>
            </a:extLst>
          </p:cNvPr>
          <p:cNvSpPr txBox="1"/>
          <p:nvPr/>
        </p:nvSpPr>
        <p:spPr>
          <a:xfrm>
            <a:off x="10617969" y="221153"/>
            <a:ext cx="1471661" cy="303536"/>
          </a:xfrm>
          <a:prstGeom prst="rect">
            <a:avLst/>
          </a:prstGeom>
          <a:noFill/>
        </p:spPr>
        <p:txBody>
          <a:bodyPr wrap="square" lIns="0" tIns="36000" rIns="0" bIns="36000" rtlCol="0">
            <a:spAutoFit/>
          </a:bodyPr>
          <a:lstStyle/>
          <a:p>
            <a:pPr algn="ctr"/>
            <a:r>
              <a:rPr lang="zh-CN" altLang="en-US" sz="1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效果展示</a:t>
            </a:r>
          </a:p>
        </p:txBody>
      </p:sp>
      <p:pic>
        <p:nvPicPr>
          <p:cNvPr id="24" name="图片 23">
            <a:extLst>
              <a:ext uri="{FF2B5EF4-FFF2-40B4-BE49-F238E27FC236}">
                <a16:creationId xmlns:a16="http://schemas.microsoft.com/office/drawing/2014/main" id="{8EF2EC47-6D5B-48E1-B335-92D439E5037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5967" y="-49084"/>
            <a:ext cx="816980" cy="822607"/>
          </a:xfrm>
          <a:prstGeom prst="rect">
            <a:avLst/>
          </a:prstGeom>
        </p:spPr>
      </p:pic>
      <p:grpSp>
        <p:nvGrpSpPr>
          <p:cNvPr id="42" name="组合 41">
            <a:extLst>
              <a:ext uri="{FF2B5EF4-FFF2-40B4-BE49-F238E27FC236}">
                <a16:creationId xmlns:a16="http://schemas.microsoft.com/office/drawing/2014/main" id="{973C321F-142D-4CFA-A298-5AEAF3541B3D}"/>
              </a:ext>
            </a:extLst>
          </p:cNvPr>
          <p:cNvGrpSpPr/>
          <p:nvPr/>
        </p:nvGrpSpPr>
        <p:grpSpPr>
          <a:xfrm>
            <a:off x="1865542" y="796286"/>
            <a:ext cx="8656017" cy="5899162"/>
            <a:chOff x="1865542" y="796286"/>
            <a:chExt cx="8656017" cy="5899162"/>
          </a:xfrm>
        </p:grpSpPr>
        <p:pic>
          <p:nvPicPr>
            <p:cNvPr id="3" name="图片 2">
              <a:extLst>
                <a:ext uri="{FF2B5EF4-FFF2-40B4-BE49-F238E27FC236}">
                  <a16:creationId xmlns:a16="http://schemas.microsoft.com/office/drawing/2014/main" id="{DBC79E8E-2200-46B7-967E-04FB7E66595C}"/>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7636220" y="4729061"/>
              <a:ext cx="2885339" cy="1966387"/>
            </a:xfrm>
            <a:prstGeom prst="rect">
              <a:avLst/>
            </a:prstGeom>
          </p:spPr>
        </p:pic>
        <p:pic>
          <p:nvPicPr>
            <p:cNvPr id="13" name="图片 12">
              <a:extLst>
                <a:ext uri="{FF2B5EF4-FFF2-40B4-BE49-F238E27FC236}">
                  <a16:creationId xmlns:a16="http://schemas.microsoft.com/office/drawing/2014/main" id="{D875AFB8-8E18-4F38-ACAF-A56872BF35A6}"/>
                </a:ext>
              </a:extLst>
            </p:cNvPr>
            <p:cNvPicPr>
              <a:picLocks/>
            </p:cNvPicPr>
            <p:nvPr/>
          </p:nvPicPr>
          <p:blipFill>
            <a:blip r:embed="rId6" cstate="print">
              <a:extLst>
                <a:ext uri="{28A0092B-C50C-407E-A947-70E740481C1C}">
                  <a14:useLocalDpi xmlns:a14="http://schemas.microsoft.com/office/drawing/2010/main"/>
                </a:ext>
              </a:extLst>
            </a:blip>
            <a:stretch>
              <a:fillRect/>
            </a:stretch>
          </p:blipFill>
          <p:spPr>
            <a:xfrm>
              <a:off x="4750881" y="2762673"/>
              <a:ext cx="2885339" cy="1966387"/>
            </a:xfrm>
            <a:prstGeom prst="rect">
              <a:avLst/>
            </a:prstGeom>
          </p:spPr>
        </p:pic>
        <p:pic>
          <p:nvPicPr>
            <p:cNvPr id="18" name="图片 17">
              <a:extLst>
                <a:ext uri="{FF2B5EF4-FFF2-40B4-BE49-F238E27FC236}">
                  <a16:creationId xmlns:a16="http://schemas.microsoft.com/office/drawing/2014/main" id="{E047C3CC-1E00-441E-AFE1-4C7F5F0710A2}"/>
                </a:ext>
              </a:extLst>
            </p:cNvPr>
            <p:cNvPicPr>
              <a:picLocks/>
            </p:cNvPicPr>
            <p:nvPr/>
          </p:nvPicPr>
          <p:blipFill>
            <a:blip r:embed="rId7" cstate="print">
              <a:extLst>
                <a:ext uri="{28A0092B-C50C-407E-A947-70E740481C1C}">
                  <a14:useLocalDpi xmlns:a14="http://schemas.microsoft.com/office/drawing/2010/main"/>
                </a:ext>
              </a:extLst>
            </a:blip>
            <a:stretch>
              <a:fillRect/>
            </a:stretch>
          </p:blipFill>
          <p:spPr>
            <a:xfrm>
              <a:off x="1865542" y="4729061"/>
              <a:ext cx="2885339" cy="1966387"/>
            </a:xfrm>
            <a:prstGeom prst="rect">
              <a:avLst/>
            </a:prstGeom>
          </p:spPr>
        </p:pic>
        <p:pic>
          <p:nvPicPr>
            <p:cNvPr id="28" name="图片 27">
              <a:extLst>
                <a:ext uri="{FF2B5EF4-FFF2-40B4-BE49-F238E27FC236}">
                  <a16:creationId xmlns:a16="http://schemas.microsoft.com/office/drawing/2014/main" id="{575020FB-E0CF-47B9-9895-8B652CA161BC}"/>
                </a:ext>
              </a:extLst>
            </p:cNvPr>
            <p:cNvPicPr>
              <a:picLocks/>
            </p:cNvPicPr>
            <p:nvPr/>
          </p:nvPicPr>
          <p:blipFill>
            <a:blip r:embed="rId8" cstate="print">
              <a:extLst>
                <a:ext uri="{28A0092B-C50C-407E-A947-70E740481C1C}">
                  <a14:useLocalDpi xmlns:a14="http://schemas.microsoft.com/office/drawing/2010/main"/>
                </a:ext>
              </a:extLst>
            </a:blip>
            <a:stretch>
              <a:fillRect/>
            </a:stretch>
          </p:blipFill>
          <p:spPr>
            <a:xfrm>
              <a:off x="7636220" y="2762673"/>
              <a:ext cx="2885339" cy="1966387"/>
            </a:xfrm>
            <a:prstGeom prst="rect">
              <a:avLst/>
            </a:prstGeom>
          </p:spPr>
        </p:pic>
        <p:pic>
          <p:nvPicPr>
            <p:cNvPr id="30" name="图片 29">
              <a:extLst>
                <a:ext uri="{FF2B5EF4-FFF2-40B4-BE49-F238E27FC236}">
                  <a16:creationId xmlns:a16="http://schemas.microsoft.com/office/drawing/2014/main" id="{571EA9B7-F5FF-4194-9AEF-92A38DB32C64}"/>
                </a:ext>
              </a:extLst>
            </p:cNvPr>
            <p:cNvPicPr>
              <a:picLocks/>
            </p:cNvPicPr>
            <p:nvPr/>
          </p:nvPicPr>
          <p:blipFill>
            <a:blip r:embed="rId9" cstate="print">
              <a:extLst>
                <a:ext uri="{28A0092B-C50C-407E-A947-70E740481C1C}">
                  <a14:useLocalDpi xmlns:a14="http://schemas.microsoft.com/office/drawing/2010/main"/>
                </a:ext>
              </a:extLst>
            </a:blip>
            <a:stretch>
              <a:fillRect/>
            </a:stretch>
          </p:blipFill>
          <p:spPr>
            <a:xfrm>
              <a:off x="1865542" y="796286"/>
              <a:ext cx="2885339" cy="1966387"/>
            </a:xfrm>
            <a:prstGeom prst="rect">
              <a:avLst/>
            </a:prstGeom>
          </p:spPr>
        </p:pic>
        <p:pic>
          <p:nvPicPr>
            <p:cNvPr id="34" name="图片 33">
              <a:extLst>
                <a:ext uri="{FF2B5EF4-FFF2-40B4-BE49-F238E27FC236}">
                  <a16:creationId xmlns:a16="http://schemas.microsoft.com/office/drawing/2014/main" id="{74042B22-806B-4FF4-BC84-7BE2EBD215AF}"/>
                </a:ext>
              </a:extLst>
            </p:cNvPr>
            <p:cNvPicPr>
              <a:picLocks/>
            </p:cNvPicPr>
            <p:nvPr/>
          </p:nvPicPr>
          <p:blipFill>
            <a:blip r:embed="rId10" cstate="screen">
              <a:extLst>
                <a:ext uri="{28A0092B-C50C-407E-A947-70E740481C1C}">
                  <a14:useLocalDpi xmlns:a14="http://schemas.microsoft.com/office/drawing/2010/main"/>
                </a:ext>
              </a:extLst>
            </a:blip>
            <a:stretch>
              <a:fillRect/>
            </a:stretch>
          </p:blipFill>
          <p:spPr>
            <a:xfrm>
              <a:off x="1865542" y="2762673"/>
              <a:ext cx="2885339" cy="1966387"/>
            </a:xfrm>
            <a:prstGeom prst="rect">
              <a:avLst/>
            </a:prstGeom>
          </p:spPr>
        </p:pic>
        <p:pic>
          <p:nvPicPr>
            <p:cNvPr id="36" name="图片 35">
              <a:extLst>
                <a:ext uri="{FF2B5EF4-FFF2-40B4-BE49-F238E27FC236}">
                  <a16:creationId xmlns:a16="http://schemas.microsoft.com/office/drawing/2014/main" id="{5722C5B5-0A04-474F-AC01-69D9DA4CE0ED}"/>
                </a:ext>
              </a:extLst>
            </p:cNvPr>
            <p:cNvPicPr>
              <a:picLocks/>
            </p:cNvPicPr>
            <p:nvPr/>
          </p:nvPicPr>
          <p:blipFill>
            <a:blip r:embed="rId11" cstate="print">
              <a:extLst>
                <a:ext uri="{28A0092B-C50C-407E-A947-70E740481C1C}">
                  <a14:useLocalDpi xmlns:a14="http://schemas.microsoft.com/office/drawing/2010/main"/>
                </a:ext>
              </a:extLst>
            </a:blip>
            <a:stretch>
              <a:fillRect/>
            </a:stretch>
          </p:blipFill>
          <p:spPr>
            <a:xfrm>
              <a:off x="4750881" y="796286"/>
              <a:ext cx="2885339" cy="1966387"/>
            </a:xfrm>
            <a:prstGeom prst="rect">
              <a:avLst/>
            </a:prstGeom>
          </p:spPr>
        </p:pic>
        <p:pic>
          <p:nvPicPr>
            <p:cNvPr id="38" name="图片 37">
              <a:extLst>
                <a:ext uri="{FF2B5EF4-FFF2-40B4-BE49-F238E27FC236}">
                  <a16:creationId xmlns:a16="http://schemas.microsoft.com/office/drawing/2014/main" id="{15BF2D0F-2BB5-4BBA-91F4-639E2418EC00}"/>
                </a:ext>
              </a:extLst>
            </p:cNvPr>
            <p:cNvPicPr>
              <a:picLocks/>
            </p:cNvPicPr>
            <p:nvPr/>
          </p:nvPicPr>
          <p:blipFill>
            <a:blip r:embed="rId12" cstate="print">
              <a:extLst>
                <a:ext uri="{28A0092B-C50C-407E-A947-70E740481C1C}">
                  <a14:useLocalDpi xmlns:a14="http://schemas.microsoft.com/office/drawing/2010/main"/>
                </a:ext>
              </a:extLst>
            </a:blip>
            <a:stretch>
              <a:fillRect/>
            </a:stretch>
          </p:blipFill>
          <p:spPr>
            <a:xfrm>
              <a:off x="4750881" y="4729061"/>
              <a:ext cx="2885339" cy="1966387"/>
            </a:xfrm>
            <a:prstGeom prst="rect">
              <a:avLst/>
            </a:prstGeom>
          </p:spPr>
        </p:pic>
        <p:pic>
          <p:nvPicPr>
            <p:cNvPr id="40" name="图片 39">
              <a:extLst>
                <a:ext uri="{FF2B5EF4-FFF2-40B4-BE49-F238E27FC236}">
                  <a16:creationId xmlns:a16="http://schemas.microsoft.com/office/drawing/2014/main" id="{5BA68271-B4C8-48D2-8F35-7DF8CFE92D6C}"/>
                </a:ext>
              </a:extLst>
            </p:cNvPr>
            <p:cNvPicPr>
              <a:picLocks/>
            </p:cNvPicPr>
            <p:nvPr/>
          </p:nvPicPr>
          <p:blipFill>
            <a:blip r:embed="rId13" cstate="print">
              <a:extLst>
                <a:ext uri="{28A0092B-C50C-407E-A947-70E740481C1C}">
                  <a14:useLocalDpi xmlns:a14="http://schemas.microsoft.com/office/drawing/2010/main"/>
                </a:ext>
              </a:extLst>
            </a:blip>
            <a:stretch>
              <a:fillRect/>
            </a:stretch>
          </p:blipFill>
          <p:spPr>
            <a:xfrm>
              <a:off x="7636220" y="796286"/>
              <a:ext cx="2885339" cy="1966387"/>
            </a:xfrm>
            <a:prstGeom prst="rect">
              <a:avLst/>
            </a:prstGeom>
          </p:spPr>
        </p:pic>
      </p:grpSp>
      <p:sp>
        <p:nvSpPr>
          <p:cNvPr id="23" name="灯片编号占位符 1">
            <a:extLst>
              <a:ext uri="{FF2B5EF4-FFF2-40B4-BE49-F238E27FC236}">
                <a16:creationId xmlns:a16="http://schemas.microsoft.com/office/drawing/2014/main" id="{71FEE165-5407-4FDC-983F-B686878FC9C9}"/>
              </a:ext>
            </a:extLst>
          </p:cNvPr>
          <p:cNvSpPr>
            <a:spLocks noGrp="1"/>
          </p:cNvSpPr>
          <p:nvPr>
            <p:ph type="sldNum" sz="quarter" idx="12"/>
          </p:nvPr>
        </p:nvSpPr>
        <p:spPr>
          <a:xfrm>
            <a:off x="8610600" y="6356350"/>
            <a:ext cx="2743200" cy="365125"/>
          </a:xfrm>
        </p:spPr>
        <p:txBody>
          <a:bodyPr vert="horz" lIns="91440" tIns="45720" rIns="91440" bIns="45720" rtlCol="0" anchor="ctr">
            <a:normAutofit fontScale="92500" lnSpcReduction="10000"/>
          </a:bodyPr>
          <a:lstStyle/>
          <a:p>
            <a:pPr marL="0" marR="0" indent="0" algn="r" defTabSz="914400" rtl="0" eaLnBrk="1" fontAlgn="auto" latinLnBrk="0" hangingPunct="1">
              <a:lnSpc>
                <a:spcPct val="100000"/>
              </a:lnSpc>
              <a:spcBef>
                <a:spcPct val="0"/>
              </a:spcBef>
              <a:spcAft>
                <a:spcPct val="0"/>
              </a:spcAft>
              <a:buClrTx/>
              <a:buSzTx/>
              <a:buFontTx/>
              <a:buNone/>
            </a:pP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fld id="{F7F30F6B-C2AE-4C2B-AA0F-A1A2AE5D83F5}" type="slidenum">
              <a:rPr kumimoji="0" lang="en-US" sz="2000" b="1" i="0" u="none" strike="noStrike" kern="1200" cap="none" spc="0" normalizeH="0" baseline="0" noProof="1" smtClean="0">
                <a:solidFill>
                  <a:schemeClr val="tx1"/>
                </a:solidFill>
                <a:latin typeface="Times New Roman" panose="02020603050405020304" charset="0"/>
                <a:ea typeface="+mn-ea"/>
                <a:cs typeface="Times New Roman" panose="02020603050405020304" charset="0"/>
              </a:rPr>
              <a:t>7</a:t>
            </a:fld>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rPr>
              <a:t>  </a:t>
            </a:r>
            <a:r>
              <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sym typeface="+mn-ea"/>
              </a:rPr>
              <a:t>—</a:t>
            </a:r>
            <a:endParaRPr kumimoji="0" lang="en-US" sz="2000" b="1"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p:txBody>
      </p:sp>
    </p:spTree>
    <p:custDataLst>
      <p:tags r:id="rId1"/>
    </p:custDataLst>
    <p:extLst>
      <p:ext uri="{BB962C8B-B14F-4D97-AF65-F5344CB8AC3E}">
        <p14:creationId xmlns:p14="http://schemas.microsoft.com/office/powerpoint/2010/main" val="345219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56315 0.00046 L 0.70391 0.00046 " pathEditMode="fixed" rAng="0" ptsTypes="AA">
                                      <p:cBhvr>
                                        <p:cTn id="6" dur="2000" fill="hold"/>
                                        <p:tgtEl>
                                          <p:spTgt spid="16"/>
                                        </p:tgtEl>
                                        <p:attrNameLst>
                                          <p:attrName>ppt_x</p:attrName>
                                          <p:attrName>ppt_y</p:attrName>
                                        </p:attrNameLst>
                                      </p:cBhvr>
                                      <p:rCtr x="70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a:extLst>
              <a:ext uri="{FF2B5EF4-FFF2-40B4-BE49-F238E27FC236}">
                <a16:creationId xmlns:a16="http://schemas.microsoft.com/office/drawing/2014/main" id="{C686038A-028F-498D-8638-F3F27C903F44}"/>
              </a:ext>
            </a:extLst>
          </p:cNvPr>
          <p:cNvSpPr/>
          <p:nvPr/>
        </p:nvSpPr>
        <p:spPr>
          <a:xfrm>
            <a:off x="0" y="582"/>
            <a:ext cx="12192000" cy="746038"/>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16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矩形 15">
            <a:extLst>
              <a:ext uri="{FF2B5EF4-FFF2-40B4-BE49-F238E27FC236}">
                <a16:creationId xmlns:a16="http://schemas.microsoft.com/office/drawing/2014/main" id="{8F0BCDD8-4ABE-4FC4-BD5F-218CBE89E972}"/>
              </a:ext>
            </a:extLst>
          </p:cNvPr>
          <p:cNvSpPr/>
          <p:nvPr/>
        </p:nvSpPr>
        <p:spPr>
          <a:xfrm>
            <a:off x="10475468" y="728"/>
            <a:ext cx="1716532" cy="745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TextBox 6">
            <a:extLst>
              <a:ext uri="{FF2B5EF4-FFF2-40B4-BE49-F238E27FC236}">
                <a16:creationId xmlns:a16="http://schemas.microsoft.com/office/drawing/2014/main" id="{4BDE42A9-2B9D-4866-9B95-63B6CA76CB51}"/>
              </a:ext>
            </a:extLst>
          </p:cNvPr>
          <p:cNvSpPr txBox="1"/>
          <p:nvPr/>
        </p:nvSpPr>
        <p:spPr>
          <a:xfrm>
            <a:off x="2015109" y="212218"/>
            <a:ext cx="1471930"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项目概述</a:t>
            </a:r>
          </a:p>
        </p:txBody>
      </p:sp>
      <p:sp>
        <p:nvSpPr>
          <p:cNvPr id="9" name="TextBox 7">
            <a:extLst>
              <a:ext uri="{FF2B5EF4-FFF2-40B4-BE49-F238E27FC236}">
                <a16:creationId xmlns:a16="http://schemas.microsoft.com/office/drawing/2014/main" id="{96F243F9-80F1-414C-A3A3-9E326F1EC6DB}"/>
              </a:ext>
            </a:extLst>
          </p:cNvPr>
          <p:cNvSpPr txBox="1"/>
          <p:nvPr/>
        </p:nvSpPr>
        <p:spPr>
          <a:xfrm>
            <a:off x="3533838" y="221153"/>
            <a:ext cx="1867535"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产品介绍</a:t>
            </a:r>
          </a:p>
        </p:txBody>
      </p:sp>
      <p:sp>
        <p:nvSpPr>
          <p:cNvPr id="19" name="TextBox 7">
            <a:extLst>
              <a:ext uri="{FF2B5EF4-FFF2-40B4-BE49-F238E27FC236}">
                <a16:creationId xmlns:a16="http://schemas.microsoft.com/office/drawing/2014/main" id="{20A9215E-9812-4D65-9B72-93DAF4BCFC90}"/>
              </a:ext>
            </a:extLst>
          </p:cNvPr>
          <p:cNvSpPr txBox="1"/>
          <p:nvPr/>
        </p:nvSpPr>
        <p:spPr>
          <a:xfrm>
            <a:off x="5457721"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技术简介</a:t>
            </a:r>
          </a:p>
        </p:txBody>
      </p:sp>
      <p:sp>
        <p:nvSpPr>
          <p:cNvPr id="20" name="TextBox 7">
            <a:extLst>
              <a:ext uri="{FF2B5EF4-FFF2-40B4-BE49-F238E27FC236}">
                <a16:creationId xmlns:a16="http://schemas.microsoft.com/office/drawing/2014/main" id="{2215C0DA-076B-4EBA-867F-39C056B02656}"/>
              </a:ext>
            </a:extLst>
          </p:cNvPr>
          <p:cNvSpPr txBox="1"/>
          <p:nvPr/>
        </p:nvSpPr>
        <p:spPr>
          <a:xfrm>
            <a:off x="7164703"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难点分析</a:t>
            </a:r>
          </a:p>
        </p:txBody>
      </p:sp>
      <p:sp>
        <p:nvSpPr>
          <p:cNvPr id="21" name="TextBox 7">
            <a:extLst>
              <a:ext uri="{FF2B5EF4-FFF2-40B4-BE49-F238E27FC236}">
                <a16:creationId xmlns:a16="http://schemas.microsoft.com/office/drawing/2014/main" id="{5A9D0F23-A7BA-4506-9184-15B4A95AB3CE}"/>
              </a:ext>
            </a:extLst>
          </p:cNvPr>
          <p:cNvSpPr txBox="1"/>
          <p:nvPr/>
        </p:nvSpPr>
        <p:spPr>
          <a:xfrm>
            <a:off x="8881371" y="2253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模型训练</a:t>
            </a:r>
          </a:p>
        </p:txBody>
      </p:sp>
      <p:sp>
        <p:nvSpPr>
          <p:cNvPr id="22" name="TextBox 7">
            <a:extLst>
              <a:ext uri="{FF2B5EF4-FFF2-40B4-BE49-F238E27FC236}">
                <a16:creationId xmlns:a16="http://schemas.microsoft.com/office/drawing/2014/main" id="{5005F70E-41F6-49A4-80A9-887C4487F96C}"/>
              </a:ext>
            </a:extLst>
          </p:cNvPr>
          <p:cNvSpPr txBox="1"/>
          <p:nvPr/>
        </p:nvSpPr>
        <p:spPr>
          <a:xfrm>
            <a:off x="10617969" y="221153"/>
            <a:ext cx="1471661" cy="303536"/>
          </a:xfrm>
          <a:prstGeom prst="rect">
            <a:avLst/>
          </a:prstGeom>
          <a:noFill/>
        </p:spPr>
        <p:txBody>
          <a:bodyPr wrap="square" lIns="0" tIns="36000" rIns="0" bIns="36000" rtlCol="0">
            <a:spAutoFit/>
          </a:bodyPr>
          <a:lstStyle/>
          <a:p>
            <a:pPr algn="ctr"/>
            <a:r>
              <a:rPr lang="zh-CN" altLang="en-US" sz="1500" b="1" dirty="0">
                <a:solidFill>
                  <a:prstClr val="white">
                    <a:lumMod val="50000"/>
                  </a:prstClr>
                </a:solidFill>
                <a:latin typeface="微软雅黑" panose="020B0503020204020204" pitchFamily="34" charset="-122"/>
                <a:ea typeface="微软雅黑" panose="020B0503020204020204" pitchFamily="34" charset="-122"/>
              </a:rPr>
              <a:t>效果展示</a:t>
            </a:r>
          </a:p>
        </p:txBody>
      </p:sp>
      <p:pic>
        <p:nvPicPr>
          <p:cNvPr id="24" name="图片 23">
            <a:extLst>
              <a:ext uri="{FF2B5EF4-FFF2-40B4-BE49-F238E27FC236}">
                <a16:creationId xmlns:a16="http://schemas.microsoft.com/office/drawing/2014/main" id="{8EF2EC47-6D5B-48E1-B335-92D439E503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5967" y="-49084"/>
            <a:ext cx="816980" cy="822607"/>
          </a:xfrm>
          <a:prstGeom prst="rect">
            <a:avLst/>
          </a:prstGeom>
        </p:spPr>
      </p:pic>
      <p:sp>
        <p:nvSpPr>
          <p:cNvPr id="44" name="标题 1">
            <a:extLst>
              <a:ext uri="{FF2B5EF4-FFF2-40B4-BE49-F238E27FC236}">
                <a16:creationId xmlns:a16="http://schemas.microsoft.com/office/drawing/2014/main" id="{ECFA320E-F59D-4C89-9318-36E3F974B928}"/>
              </a:ext>
            </a:extLst>
          </p:cNvPr>
          <p:cNvSpPr txBox="1">
            <a:spLocks/>
          </p:cNvSpPr>
          <p:nvPr/>
        </p:nvSpPr>
        <p:spPr>
          <a:xfrm>
            <a:off x="2737672" y="2976005"/>
            <a:ext cx="7737796" cy="1150960"/>
          </a:xfrm>
          <a:prstGeom prst="rect">
            <a:avLst/>
          </a:prstGeom>
        </p:spPr>
        <p:txBody>
          <a:bodyPr vert="horz" lIns="90000" tIns="46800" rIns="90000" bIns="46800" rtlCol="0" anchor="t" anchorCtr="0">
            <a:normAutofit fontScale="975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z="5400" spc="600" dirty="0">
                <a:solidFill>
                  <a:schemeClr val="accent1"/>
                </a:solidFill>
                <a:effectLst>
                  <a:outerShdw blurRad="38100" dist="38100" dir="2700000" algn="tl">
                    <a:srgbClr val="000000">
                      <a:alpha val="43137"/>
                    </a:srgbClr>
                  </a:outerShdw>
                </a:effectLst>
                <a:ea typeface="汉仪旗黑-85S" panose="00020600040101010101" pitchFamily="18" charset="-122"/>
              </a:rPr>
              <a:t>请评委老师批评指正</a:t>
            </a:r>
            <a:r>
              <a:rPr lang="en-US" altLang="zh-CN" sz="5400" spc="600" dirty="0">
                <a:solidFill>
                  <a:schemeClr val="accent1"/>
                </a:solidFill>
                <a:effectLst>
                  <a:outerShdw blurRad="38100" dist="38100" dir="2700000" algn="tl">
                    <a:srgbClr val="000000">
                      <a:alpha val="43137"/>
                    </a:srgbClr>
                  </a:outerShdw>
                </a:effectLst>
                <a:ea typeface="汉仪旗黑-85S" panose="00020600040101010101" pitchFamily="18" charset="-122"/>
              </a:rPr>
              <a:t>!</a:t>
            </a:r>
            <a:endParaRPr lang="zh-CN" altLang="en-US" sz="5400" spc="600" dirty="0">
              <a:solidFill>
                <a:schemeClr val="accent1"/>
              </a:solidFill>
              <a:effectLst>
                <a:outerShdw blurRad="38100" dist="38100" dir="2700000" algn="tl">
                  <a:srgbClr val="000000">
                    <a:alpha val="43137"/>
                  </a:srgbClr>
                </a:outerShdw>
              </a:effectLst>
              <a:ea typeface="汉仪旗黑-85S" panose="00020600040101010101" pitchFamily="18" charset="-122"/>
            </a:endParaRPr>
          </a:p>
        </p:txBody>
      </p:sp>
      <p:sp>
        <p:nvSpPr>
          <p:cNvPr id="13" name="灯片编号占位符 1">
            <a:extLst>
              <a:ext uri="{FF2B5EF4-FFF2-40B4-BE49-F238E27FC236}">
                <a16:creationId xmlns:a16="http://schemas.microsoft.com/office/drawing/2014/main" id="{F7C335F3-517E-424C-9499-A709058E0532}"/>
              </a:ext>
            </a:extLst>
          </p:cNvPr>
          <p:cNvSpPr txBox="1">
            <a:spLocks/>
          </p:cNvSpPr>
          <p:nvPr/>
        </p:nvSpPr>
        <p:spPr>
          <a:xfrm>
            <a:off x="8610600" y="6356350"/>
            <a:ext cx="2743200" cy="365125"/>
          </a:xfrm>
          <a:prstGeom prst="rect">
            <a:avLst/>
          </a:prstGeom>
        </p:spPr>
        <p:txBody>
          <a:bodyPr vert="horz" lIns="91440" tIns="45720" rIns="91440" bIns="45720" rtlCol="0" anchor="ctr">
            <a:normAutofit fontScale="92500" lnSpcReduction="10000"/>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Bef>
                <a:spcPct val="0"/>
              </a:spcBef>
              <a:spcAft>
                <a:spcPct val="0"/>
              </a:spcAft>
            </a:pPr>
            <a:r>
              <a:rPr lang="en-US" sz="2000" b="1" noProof="1">
                <a:solidFill>
                  <a:schemeClr val="tx1"/>
                </a:solidFill>
                <a:latin typeface="Times New Roman" panose="02020603050405020304" charset="0"/>
                <a:cs typeface="Times New Roman" panose="02020603050405020304" charset="0"/>
              </a:rPr>
              <a:t>—  </a:t>
            </a:r>
            <a:fld id="{F7F30F6B-C2AE-4C2B-AA0F-A1A2AE5D83F5}" type="slidenum">
              <a:rPr lang="en-US" sz="2000" b="1" noProof="1" smtClean="0">
                <a:solidFill>
                  <a:schemeClr val="tx1"/>
                </a:solidFill>
                <a:latin typeface="Times New Roman" panose="02020603050405020304" charset="0"/>
                <a:cs typeface="Times New Roman" panose="02020603050405020304" charset="0"/>
              </a:rPr>
              <a:pPr defTabSz="914400">
                <a:spcBef>
                  <a:spcPct val="0"/>
                </a:spcBef>
                <a:spcAft>
                  <a:spcPct val="0"/>
                </a:spcAft>
              </a:pPr>
              <a:t>8</a:t>
            </a:fld>
            <a:r>
              <a:rPr lang="en-US" sz="2000" b="1" noProof="1">
                <a:solidFill>
                  <a:schemeClr val="tx1"/>
                </a:solidFill>
                <a:latin typeface="Times New Roman" panose="02020603050405020304" charset="0"/>
                <a:cs typeface="Times New Roman" panose="02020603050405020304" charset="0"/>
              </a:rPr>
              <a:t>  </a:t>
            </a:r>
            <a:r>
              <a:rPr lang="en-US" sz="2000" b="1" noProof="1">
                <a:solidFill>
                  <a:schemeClr val="tx1"/>
                </a:solidFill>
                <a:latin typeface="Times New Roman" panose="02020603050405020304" charset="0"/>
                <a:cs typeface="Times New Roman" panose="02020603050405020304" charset="0"/>
                <a:sym typeface="+mn-ea"/>
              </a:rPr>
              <a:t>—</a:t>
            </a:r>
            <a:endParaRPr lang="en-US" sz="2000" b="1" noProof="1">
              <a:solidFill>
                <a:schemeClr val="tx1"/>
              </a:solidFill>
              <a:latin typeface="Times New Roman" panose="02020603050405020304" charset="0"/>
              <a:cs typeface="Times New Roman" panose="02020603050405020304" charset="0"/>
            </a:endParaRPr>
          </a:p>
        </p:txBody>
      </p:sp>
    </p:spTree>
    <p:custDataLst>
      <p:tags r:id="rId1"/>
    </p:custDataLst>
    <p:extLst>
      <p:ext uri="{BB962C8B-B14F-4D97-AF65-F5344CB8AC3E}">
        <p14:creationId xmlns:p14="http://schemas.microsoft.com/office/powerpoint/2010/main" val="29013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2.70833E-6 1.85185E-6 L 0.14075 1.85185E-6 " pathEditMode="relative" rAng="0" ptsTypes="AA">
                                      <p:cBhvr>
                                        <p:cTn id="6" dur="2000" fill="hold"/>
                                        <p:tgtEl>
                                          <p:spTgt spid="16"/>
                                        </p:tgtEl>
                                        <p:attrNameLst>
                                          <p:attrName>ppt_x</p:attrName>
                                          <p:attrName>ppt_y</p:attrName>
                                        </p:attrNameLst>
                                      </p:cBhvr>
                                      <p:rCtr x="70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EMPLATE_MASTER_THUMB_INDEX" val="18"/>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heme/theme1.xml><?xml version="1.0" encoding="utf-8"?>
<a:theme xmlns:a="http://schemas.openxmlformats.org/drawingml/2006/main" name="Office 主题​​">
  <a:themeElements>
    <a:clrScheme name="自定义 25">
      <a:dk1>
        <a:srgbClr val="000000"/>
      </a:dk1>
      <a:lt1>
        <a:srgbClr val="FFFFFF"/>
      </a:lt1>
      <a:dk2>
        <a:srgbClr val="E9F3FA"/>
      </a:dk2>
      <a:lt2>
        <a:srgbClr val="FFFFFF"/>
      </a:lt2>
      <a:accent1>
        <a:srgbClr val="4472C4"/>
      </a:accent1>
      <a:accent2>
        <a:srgbClr val="2A8DD4"/>
      </a:accent2>
      <a:accent3>
        <a:srgbClr val="2FA1CF"/>
      </a:accent3>
      <a:accent4>
        <a:srgbClr val="33B2B2"/>
      </a:accent4>
      <a:accent5>
        <a:srgbClr val="35BD81"/>
      </a:accent5>
      <a:accent6>
        <a:srgbClr val="59C54F"/>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TM16401371[[fn=地图集]]</Template>
  <TotalTime>1056</TotalTime>
  <Words>657</Words>
  <Application>Microsoft Office PowerPoint</Application>
  <PresentationFormat>宽屏</PresentationFormat>
  <Paragraphs>96</Paragraphs>
  <Slides>8</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vt:i4>
      </vt:variant>
    </vt:vector>
  </HeadingPairs>
  <TitlesOfParts>
    <vt:vector size="14" baseType="lpstr">
      <vt:lpstr>等线</vt:lpstr>
      <vt:lpstr>微软雅黑</vt:lpstr>
      <vt:lpstr>Arial</vt:lpstr>
      <vt:lpstr>Times New Roman</vt:lpstr>
      <vt:lpstr>Viner Hand ITC</vt:lpstr>
      <vt:lpstr>Office 主题​​</vt:lpstr>
      <vt:lpstr>信 息 科 学 与 技 术 学 院 本 科 毕 业 设 计 答 辩 不同水体识别系统设计与实现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梁 嘉成</dc:creator>
  <cp:lastModifiedBy>梁 嘉成</cp:lastModifiedBy>
  <cp:revision>257</cp:revision>
  <dcterms:created xsi:type="dcterms:W3CDTF">2019-12-05T16:37:00Z</dcterms:created>
  <dcterms:modified xsi:type="dcterms:W3CDTF">2022-05-29T07:20:11Z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